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g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media/image11.jpg" ContentType="image/jpeg"/>
  <Override PartName="/ppt/media/image12.jpg" ContentType="image/jpeg"/>
  <Override PartName="/ppt/media/image13.jpg" ContentType="image/jpeg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60" r:id="rId1"/>
  </p:sldMasterIdLst>
  <p:notesMasterIdLst>
    <p:notesMasterId r:id="rId31"/>
  </p:notesMasterIdLst>
  <p:sldIdLst>
    <p:sldId id="258" r:id="rId2"/>
    <p:sldId id="256" r:id="rId3"/>
    <p:sldId id="262" r:id="rId4"/>
    <p:sldId id="263" r:id="rId5"/>
    <p:sldId id="264" r:id="rId6"/>
    <p:sldId id="280" r:id="rId7"/>
    <p:sldId id="281" r:id="rId8"/>
    <p:sldId id="282" r:id="rId9"/>
    <p:sldId id="257" r:id="rId10"/>
    <p:sldId id="259" r:id="rId11"/>
    <p:sldId id="260" r:id="rId12"/>
    <p:sldId id="261" r:id="rId13"/>
    <p:sldId id="266" r:id="rId14"/>
    <p:sldId id="267" r:id="rId15"/>
    <p:sldId id="268" r:id="rId16"/>
    <p:sldId id="269" r:id="rId17"/>
    <p:sldId id="270" r:id="rId18"/>
    <p:sldId id="265" r:id="rId19"/>
    <p:sldId id="271" r:id="rId20"/>
    <p:sldId id="283" r:id="rId21"/>
    <p:sldId id="272" r:id="rId22"/>
    <p:sldId id="274" r:id="rId23"/>
    <p:sldId id="275" r:id="rId24"/>
    <p:sldId id="276" r:id="rId25"/>
    <p:sldId id="273" r:id="rId26"/>
    <p:sldId id="278" r:id="rId27"/>
    <p:sldId id="277" r:id="rId28"/>
    <p:sldId id="279" r:id="rId29"/>
    <p:sldId id="284" r:id="rId30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7E6A4"/>
    <a:srgbClr val="3A5818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690" y="-7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85E4A46-C8A0-47E8-9277-0594D2491935}" type="datetimeFigureOut">
              <a:rPr lang="en-US" smtClean="0"/>
              <a:t>6/8/2025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DD9BFE-F1E2-41DD-900F-1BD42BAF4D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38526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DD9BFE-F1E2-41DD-900F-1BD42BAF4D04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72412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21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58E952-5CA6-4DCF-AAFD-70862DD93DD8}" type="datetimeFigureOut">
              <a:rPr lang="en-US" smtClean="0"/>
              <a:t>6/8/2025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202CA-306C-4515-A549-6AD704AA25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17131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58E952-5CA6-4DCF-AAFD-70862DD93DD8}" type="datetimeFigureOut">
              <a:rPr lang="en-US" smtClean="0"/>
              <a:t>6/8/2025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202CA-306C-4515-A549-6AD704AA25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38777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3"/>
            <a:ext cx="2057400" cy="329088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3"/>
            <a:ext cx="6019800" cy="329088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58E952-5CA6-4DCF-AAFD-70862DD93DD8}" type="datetimeFigureOut">
              <a:rPr lang="en-US" smtClean="0"/>
              <a:t>6/8/2025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202CA-306C-4515-A549-6AD704AA25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659913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77894" tIns="77894" rIns="77894" bIns="77894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200">
                <a:solidFill>
                  <a:schemeClr val="tx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2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2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2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2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2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2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2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200"/>
            </a:lvl9pPr>
          </a:lstStyle>
          <a:p>
            <a:endParaRPr dirty="0"/>
          </a:p>
        </p:txBody>
      </p:sp>
      <p:sp>
        <p:nvSpPr>
          <p:cNvPr id="33" name="Google Shape;33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77894" tIns="77894" rIns="77894" bIns="77894" anchor="t" anchorCtr="0">
            <a:noAutofit/>
          </a:bodyPr>
          <a:lstStyle>
            <a:lvl1pPr marL="421988" lvl="0" indent="-281326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100"/>
            </a:lvl1pPr>
            <a:lvl2pPr marL="843977" lvl="1" indent="-281326">
              <a:spcBef>
                <a:spcPts val="1477"/>
              </a:spcBef>
              <a:spcAft>
                <a:spcPts val="0"/>
              </a:spcAft>
              <a:buSzPts val="1200"/>
              <a:buChar char="○"/>
              <a:defRPr sz="1100"/>
            </a:lvl2pPr>
            <a:lvl3pPr marL="1265964" lvl="2" indent="-281326">
              <a:spcBef>
                <a:spcPts val="1477"/>
              </a:spcBef>
              <a:spcAft>
                <a:spcPts val="0"/>
              </a:spcAft>
              <a:buSzPts val="1200"/>
              <a:buChar char="■"/>
              <a:defRPr sz="1100"/>
            </a:lvl3pPr>
            <a:lvl4pPr marL="1687952" lvl="3" indent="-281326">
              <a:spcBef>
                <a:spcPts val="1477"/>
              </a:spcBef>
              <a:spcAft>
                <a:spcPts val="0"/>
              </a:spcAft>
              <a:buSzPts val="1200"/>
              <a:buChar char="●"/>
              <a:defRPr sz="1100"/>
            </a:lvl4pPr>
            <a:lvl5pPr marL="2109940" lvl="4" indent="-281326">
              <a:spcBef>
                <a:spcPts val="1477"/>
              </a:spcBef>
              <a:spcAft>
                <a:spcPts val="0"/>
              </a:spcAft>
              <a:buSzPts val="1200"/>
              <a:buChar char="○"/>
              <a:defRPr sz="1100"/>
            </a:lvl5pPr>
            <a:lvl6pPr marL="2531929" lvl="5" indent="-281326">
              <a:spcBef>
                <a:spcPts val="1477"/>
              </a:spcBef>
              <a:spcAft>
                <a:spcPts val="0"/>
              </a:spcAft>
              <a:buSzPts val="1200"/>
              <a:buChar char="■"/>
              <a:defRPr sz="1100"/>
            </a:lvl6pPr>
            <a:lvl7pPr marL="2953916" lvl="6" indent="-281326">
              <a:spcBef>
                <a:spcPts val="1477"/>
              </a:spcBef>
              <a:spcAft>
                <a:spcPts val="0"/>
              </a:spcAft>
              <a:buSzPts val="1200"/>
              <a:buChar char="●"/>
              <a:defRPr sz="1100"/>
            </a:lvl7pPr>
            <a:lvl8pPr marL="3375905" lvl="7" indent="-281326">
              <a:spcBef>
                <a:spcPts val="1477"/>
              </a:spcBef>
              <a:spcAft>
                <a:spcPts val="0"/>
              </a:spcAft>
              <a:buSzPts val="1200"/>
              <a:buChar char="○"/>
              <a:defRPr sz="1100"/>
            </a:lvl8pPr>
            <a:lvl9pPr marL="3797893" lvl="8" indent="-281326">
              <a:spcBef>
                <a:spcPts val="1477"/>
              </a:spcBef>
              <a:spcAft>
                <a:spcPts val="1477"/>
              </a:spcAft>
              <a:buSzPts val="1200"/>
              <a:buChar char="■"/>
              <a:defRPr sz="1100"/>
            </a:lvl9pPr>
          </a:lstStyle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7832226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58E952-5CA6-4DCF-AAFD-70862DD93DD8}" type="datetimeFigureOut">
              <a:rPr lang="en-US" smtClean="0"/>
              <a:t>6/8/2025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202CA-306C-4515-A549-6AD704AA25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61792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58E952-5CA6-4DCF-AAFD-70862DD93DD8}" type="datetimeFigureOut">
              <a:rPr lang="en-US" smtClean="0"/>
              <a:t>6/8/2025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202CA-306C-4515-A549-6AD704AA25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62903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5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5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58E952-5CA6-4DCF-AAFD-70862DD93DD8}" type="datetimeFigureOut">
              <a:rPr lang="en-US" smtClean="0"/>
              <a:t>6/8/2025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202CA-306C-4515-A549-6AD704AA25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69677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0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0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58E952-5CA6-4DCF-AAFD-70862DD93DD8}" type="datetimeFigureOut">
              <a:rPr lang="en-US" smtClean="0"/>
              <a:t>6/8/2025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202CA-306C-4515-A549-6AD704AA25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93409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58E952-5CA6-4DCF-AAFD-70862DD93DD8}" type="datetimeFigureOut">
              <a:rPr lang="en-US" smtClean="0"/>
              <a:t>6/8/2025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202CA-306C-4515-A549-6AD704AA25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92115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58E952-5CA6-4DCF-AAFD-70862DD93DD8}" type="datetimeFigureOut">
              <a:rPr lang="en-US" smtClean="0"/>
              <a:t>6/8/2025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202CA-306C-4515-A549-6AD704AA25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98823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5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90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5" y="1076328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58E952-5CA6-4DCF-AAFD-70862DD93DD8}" type="datetimeFigureOut">
              <a:rPr lang="en-US" smtClean="0"/>
              <a:t>6/8/2025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202CA-306C-4515-A549-6AD704AA25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92167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5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58E952-5CA6-4DCF-AAFD-70862DD93DD8}" type="datetimeFigureOut">
              <a:rPr lang="en-US" smtClean="0"/>
              <a:t>6/8/2025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202CA-306C-4515-A549-6AD704AA25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32927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58E952-5CA6-4DCF-AAFD-70862DD93DD8}" type="datetimeFigureOut">
              <a:rPr lang="en-US" smtClean="0"/>
              <a:t>6/8/2025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9202CA-306C-4515-A549-6AD704AA25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82011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1" r:id="rId1"/>
    <p:sldLayoutId id="2147483962" r:id="rId2"/>
    <p:sldLayoutId id="2147483963" r:id="rId3"/>
    <p:sldLayoutId id="2147483964" r:id="rId4"/>
    <p:sldLayoutId id="2147483965" r:id="rId5"/>
    <p:sldLayoutId id="2147483966" r:id="rId6"/>
    <p:sldLayoutId id="2147483967" r:id="rId7"/>
    <p:sldLayoutId id="2147483968" r:id="rId8"/>
    <p:sldLayoutId id="2147483969" r:id="rId9"/>
    <p:sldLayoutId id="2147483970" r:id="rId10"/>
    <p:sldLayoutId id="2147483971" r:id="rId11"/>
    <p:sldLayoutId id="2147483972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microsoft.com/office/2007/relationships/hdphoto" Target="../media/hdphoto2.wdp"/><Relationship Id="rId7" Type="http://schemas.microsoft.com/office/2007/relationships/hdphoto" Target="../media/hdphoto4.wdp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microsoft.com/office/2007/relationships/hdphoto" Target="../media/hdphoto3.wdp"/><Relationship Id="rId10" Type="http://schemas.openxmlformats.org/officeDocument/2006/relationships/image" Target="../media/image28.jpg"/><Relationship Id="rId4" Type="http://schemas.openxmlformats.org/officeDocument/2006/relationships/image" Target="../media/image25.png"/><Relationship Id="rId9" Type="http://schemas.microsoft.com/office/2007/relationships/hdphoto" Target="../media/hdphoto5.wdp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g"/><Relationship Id="rId5" Type="http://schemas.openxmlformats.org/officeDocument/2006/relationships/image" Target="../media/image14.png"/><Relationship Id="rId4" Type="http://schemas.openxmlformats.org/officeDocument/2006/relationships/image" Target="../media/image13.jp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3888" y="1275606"/>
            <a:ext cx="2437194" cy="1584176"/>
          </a:xfrm>
          <a:prstGeom prst="rect">
            <a:avLst/>
          </a:prstGeom>
        </p:spPr>
      </p:pic>
      <p:sp>
        <p:nvSpPr>
          <p:cNvPr id="7" name="Google Shape;73;p16"/>
          <p:cNvSpPr txBox="1">
            <a:spLocks noGrp="1"/>
          </p:cNvSpPr>
          <p:nvPr>
            <p:ph type="title"/>
          </p:nvPr>
        </p:nvSpPr>
        <p:spPr>
          <a:xfrm>
            <a:off x="2051720" y="3003798"/>
            <a:ext cx="5526916" cy="54703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en-US" sz="3200" dirty="0">
                <a:solidFill>
                  <a:srgbClr val="C00000"/>
                </a:solidFill>
              </a:rPr>
              <a:t>LATIHAN TANGGAP </a:t>
            </a:r>
            <a:r>
              <a:rPr lang="en-US" sz="3200" dirty="0" smtClean="0">
                <a:solidFill>
                  <a:srgbClr val="C00000"/>
                </a:solidFill>
              </a:rPr>
              <a:t>DARURAT</a:t>
            </a:r>
            <a:br>
              <a:rPr lang="en-US" sz="3200" dirty="0" smtClean="0">
                <a:solidFill>
                  <a:srgbClr val="C00000"/>
                </a:solidFill>
              </a:rPr>
            </a:br>
            <a:r>
              <a:rPr lang="en-US" sz="3200" dirty="0" smtClean="0">
                <a:solidFill>
                  <a:srgbClr val="C00000"/>
                </a:solidFill>
              </a:rPr>
              <a:t>GEMPA BUMI</a:t>
            </a:r>
            <a:endParaRPr lang="en-US" sz="32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6325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80;p17"/>
          <p:cNvSpPr txBox="1">
            <a:spLocks/>
          </p:cNvSpPr>
          <p:nvPr/>
        </p:nvSpPr>
        <p:spPr>
          <a:xfrm>
            <a:off x="323528" y="155685"/>
            <a:ext cx="6666600" cy="636301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spcBef>
                <a:spcPts val="0"/>
              </a:spcBef>
            </a:pPr>
            <a:r>
              <a:rPr lang="en-GB" i="1" dirty="0" smtClean="0"/>
              <a:t>Emergency </a:t>
            </a:r>
            <a:r>
              <a:rPr lang="en-GB" i="1" dirty="0" err="1" smtClean="0"/>
              <a:t>Respon</a:t>
            </a:r>
            <a:r>
              <a:rPr lang="en-GB" i="1" dirty="0" smtClean="0"/>
              <a:t> Team</a:t>
            </a:r>
            <a:endParaRPr lang="en-US" i="1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xmlns="" id="{9E113FDD-329E-42ED-B5A1-B04EF152C30A}"/>
              </a:ext>
            </a:extLst>
          </p:cNvPr>
          <p:cNvCxnSpPr>
            <a:cxnSpLocks/>
          </p:cNvCxnSpPr>
          <p:nvPr/>
        </p:nvCxnSpPr>
        <p:spPr>
          <a:xfrm>
            <a:off x="467549" y="965773"/>
            <a:ext cx="2398947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6" name="AutoShape 2" descr="https://lh7-rt.googleusercontent.com/slidesz/AGV_vUfgoT45rsf_7eLicCoXEpJQzPgRtoG37jvgmeo8309XEkYVI2iV-TerKsRRjVcuT3jHgfJbIhGND_hT6ZIlLzKDzhhdxw0jZrKhfV8XLgpmRhwVDwlIHHeg1aDI0Umf1DxraBAEDnkTTTLbK0NSQw=nw?key=iBrEAQSljzMXKL3eaKgebw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028" name="Picture 4" descr="https://lh7-rt.googleusercontent.com/slidesz/AGV_vUfgoT45rsf_7eLicCoXEpJQzPgRtoG37jvgmeo8309XEkYVI2iV-TerKsRRjVcuT3jHgfJbIhGND_hT6ZIlLzKDzhhdxw0jZrKhfV8XLgpmRhwVDwlIHHeg1aDI0Umf1DxraBAEDnkTTTLbK0NSQw=nw?key=iBrEAQSljzMXKL3eaKgebw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741" b="97279" l="2885" r="95000">
                        <a14:foregroundMark x1="24423" y1="61905" x2="24423" y2="61905"/>
                        <a14:foregroundMark x1="27308" y1="57483" x2="27308" y2="57483"/>
                        <a14:foregroundMark x1="25000" y1="42857" x2="25000" y2="42857"/>
                        <a14:foregroundMark x1="14615" y1="62245" x2="14615" y2="62245"/>
                        <a14:foregroundMark x1="17500" y1="60204" x2="17500" y2="60204"/>
                        <a14:foregroundMark x1="13077" y1="36395" x2="13077" y2="36395"/>
                        <a14:foregroundMark x1="12115" y1="74490" x2="12115" y2="74490"/>
                        <a14:foregroundMark x1="14808" y1="80272" x2="14808" y2="80272"/>
                        <a14:foregroundMark x1="9231" y1="44218" x2="9231" y2="44218"/>
                        <a14:foregroundMark x1="41154" y1="23469" x2="41154" y2="23469"/>
                        <a14:foregroundMark x1="38077" y1="30612" x2="38077" y2="30612"/>
                        <a14:foregroundMark x1="40769" y1="50680" x2="40769" y2="50680"/>
                        <a14:foregroundMark x1="80962" y1="53401" x2="80962" y2="53401"/>
                        <a14:foregroundMark x1="77692" y1="44898" x2="77692" y2="44898"/>
                        <a14:foregroundMark x1="79808" y1="42177" x2="79808" y2="42177"/>
                        <a14:foregroundMark x1="7692" y1="46599" x2="7692" y2="46599"/>
                        <a14:foregroundMark x1="76154" y1="70748" x2="76154" y2="70748"/>
                        <a14:foregroundMark x1="85962" y1="70068" x2="85962" y2="70068"/>
                        <a14:foregroundMark x1="69615" y1="59184" x2="69615" y2="59184"/>
                        <a14:foregroundMark x1="67500" y1="59184" x2="67500" y2="59184"/>
                        <a14:foregroundMark x1="68846" y1="60204" x2="68846" y2="60204"/>
                        <a14:foregroundMark x1="74808" y1="57483" x2="74808" y2="57483"/>
                        <a14:foregroundMark x1="75577" y1="57483" x2="75577" y2="57483"/>
                        <a14:foregroundMark x1="73462" y1="57483" x2="73462" y2="57483"/>
                        <a14:foregroundMark x1="16154" y1="45578" x2="16154" y2="45578"/>
                        <a14:foregroundMark x1="49808" y1="90136" x2="49808" y2="90136"/>
                        <a14:foregroundMark x1="54808" y1="90816" x2="54808" y2="90816"/>
                        <a14:foregroundMark x1="64038" y1="89116" x2="64038" y2="89116"/>
                        <a14:foregroundMark x1="69038" y1="90816" x2="69038" y2="90816"/>
                        <a14:foregroundMark x1="73846" y1="91837" x2="73846" y2="91837"/>
                        <a14:foregroundMark x1="81538" y1="92857" x2="81538" y2="92857"/>
                        <a14:foregroundMark x1="86346" y1="89796" x2="86346" y2="89796"/>
                        <a14:foregroundMark x1="95192" y1="90136" x2="95192" y2="90136"/>
                        <a14:foregroundMark x1="26538" y1="72449" x2="26538" y2="72449"/>
                        <a14:foregroundMark x1="24808" y1="70748" x2="24808" y2="70748"/>
                        <a14:foregroundMark x1="14231" y1="39796" x2="14231" y2="39796"/>
                        <a14:foregroundMark x1="5000" y1="90136" x2="5000" y2="90136"/>
                        <a14:foregroundMark x1="9231" y1="90816" x2="9231" y2="90816"/>
                        <a14:foregroundMark x1="12885" y1="90816" x2="12885" y2="90816"/>
                        <a14:foregroundMark x1="22308" y1="91156" x2="22308" y2="91156"/>
                        <a14:foregroundMark x1="28846" y1="91837" x2="28846" y2="91837"/>
                        <a14:foregroundMark x1="33077" y1="90816" x2="33077" y2="90816"/>
                        <a14:foregroundMark x1="37500" y1="90816" x2="37500" y2="90816"/>
                        <a14:foregroundMark x1="44038" y1="90136" x2="44038" y2="90136"/>
                        <a14:foregroundMark x1="24808" y1="56122" x2="24808" y2="56122"/>
                        <a14:foregroundMark x1="22308" y1="57143" x2="22308" y2="5714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4882"/>
          <a:stretch/>
        </p:blipFill>
        <p:spPr bwMode="auto">
          <a:xfrm>
            <a:off x="591334" y="1243491"/>
            <a:ext cx="3548618" cy="1707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/>
        </p:nvSpPr>
        <p:spPr>
          <a:xfrm>
            <a:off x="323529" y="3003798"/>
            <a:ext cx="4380599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400" i="1" dirty="0" smtClean="0"/>
              <a:t>Emergency </a:t>
            </a:r>
            <a:r>
              <a:rPr lang="en-US" sz="1400" i="1" dirty="0" err="1" smtClean="0"/>
              <a:t>Respon</a:t>
            </a:r>
            <a:r>
              <a:rPr lang="en-US" sz="1400" i="1" dirty="0" smtClean="0"/>
              <a:t> Team </a:t>
            </a:r>
            <a:r>
              <a:rPr lang="en-US" sz="1400" dirty="0" err="1"/>
              <a:t>dibentuk</a:t>
            </a:r>
            <a:r>
              <a:rPr lang="en-US" sz="1400" dirty="0"/>
              <a:t> </a:t>
            </a:r>
            <a:r>
              <a:rPr lang="en-US" sz="1400" dirty="0" err="1"/>
              <a:t>untuk</a:t>
            </a:r>
            <a:r>
              <a:rPr lang="en-US" sz="1400" dirty="0"/>
              <a:t> </a:t>
            </a:r>
            <a:r>
              <a:rPr lang="en-US" sz="1400" dirty="0" err="1"/>
              <a:t>menangani</a:t>
            </a:r>
            <a:r>
              <a:rPr lang="en-US" sz="1400" dirty="0"/>
              <a:t> </a:t>
            </a:r>
            <a:r>
              <a:rPr lang="en-US" sz="1400" dirty="0" err="1"/>
              <a:t>keadaan</a:t>
            </a:r>
            <a:r>
              <a:rPr lang="en-US" sz="1400" dirty="0"/>
              <a:t> </a:t>
            </a:r>
            <a:r>
              <a:rPr lang="en-US" sz="1400" dirty="0" err="1"/>
              <a:t>tidak</a:t>
            </a:r>
            <a:r>
              <a:rPr lang="en-US" sz="1400" dirty="0"/>
              <a:t> normal,  </a:t>
            </a:r>
            <a:r>
              <a:rPr lang="en-US" sz="1400" dirty="0" err="1"/>
              <a:t>tidak</a:t>
            </a:r>
            <a:r>
              <a:rPr lang="en-US" sz="1400" dirty="0"/>
              <a:t> </a:t>
            </a:r>
            <a:r>
              <a:rPr lang="en-US" sz="1400" dirty="0" err="1"/>
              <a:t>terkendali</a:t>
            </a:r>
            <a:r>
              <a:rPr lang="en-US" sz="1400" dirty="0"/>
              <a:t>, yang </a:t>
            </a:r>
            <a:r>
              <a:rPr lang="en-US" sz="1400" dirty="0" err="1"/>
              <a:t>berpotensi</a:t>
            </a:r>
            <a:r>
              <a:rPr lang="en-US" sz="1400" dirty="0"/>
              <a:t> </a:t>
            </a:r>
            <a:r>
              <a:rPr lang="en-US" sz="1400" dirty="0" err="1"/>
              <a:t>menimbulkan</a:t>
            </a:r>
            <a:r>
              <a:rPr lang="en-US" sz="1400" dirty="0"/>
              <a:t> korban </a:t>
            </a:r>
            <a:r>
              <a:rPr lang="en-US" sz="1400" dirty="0" err="1"/>
              <a:t>jiwa</a:t>
            </a:r>
            <a:r>
              <a:rPr lang="en-US" sz="1400" dirty="0"/>
              <a:t> </a:t>
            </a:r>
            <a:r>
              <a:rPr lang="en-US" sz="1400" dirty="0" err="1"/>
              <a:t>atau</a:t>
            </a:r>
            <a:r>
              <a:rPr lang="en-US" sz="1400" dirty="0"/>
              <a:t>  </a:t>
            </a:r>
            <a:r>
              <a:rPr lang="en-US" sz="1400" dirty="0" err="1"/>
              <a:t>kerusakan</a:t>
            </a:r>
            <a:r>
              <a:rPr lang="en-US" sz="1400" dirty="0"/>
              <a:t> yang </a:t>
            </a:r>
            <a:r>
              <a:rPr lang="en-US" sz="1400" dirty="0" err="1"/>
              <a:t>meliputi</a:t>
            </a:r>
            <a:r>
              <a:rPr lang="en-US" sz="1400" dirty="0"/>
              <a:t> </a:t>
            </a:r>
            <a:r>
              <a:rPr lang="en-US" sz="1400" dirty="0" err="1"/>
              <a:t>kebakaran</a:t>
            </a:r>
            <a:r>
              <a:rPr lang="en-US" sz="1400" dirty="0"/>
              <a:t>, </a:t>
            </a:r>
            <a:r>
              <a:rPr lang="en-US" sz="1400" dirty="0" err="1"/>
              <a:t>kecelakaan</a:t>
            </a:r>
            <a:r>
              <a:rPr lang="en-US" sz="1400" dirty="0"/>
              <a:t>, </a:t>
            </a:r>
            <a:r>
              <a:rPr lang="en-US" sz="1400" dirty="0" err="1"/>
              <a:t>gangguan</a:t>
            </a:r>
            <a:r>
              <a:rPr lang="en-US" sz="1400" dirty="0"/>
              <a:t> </a:t>
            </a:r>
            <a:r>
              <a:rPr lang="en-US" sz="1400" dirty="0" err="1"/>
              <a:t>teknis</a:t>
            </a:r>
            <a:r>
              <a:rPr lang="en-US" sz="1400" dirty="0"/>
              <a:t>,  </a:t>
            </a:r>
            <a:r>
              <a:rPr lang="en-US" sz="1400" dirty="0" err="1"/>
              <a:t>gempa</a:t>
            </a:r>
            <a:r>
              <a:rPr lang="en-US" sz="1400" dirty="0"/>
              <a:t> </a:t>
            </a:r>
            <a:r>
              <a:rPr lang="en-US" sz="1400" dirty="0" err="1"/>
              <a:t>bumi</a:t>
            </a:r>
            <a:r>
              <a:rPr lang="en-US" sz="1400" dirty="0"/>
              <a:t> </a:t>
            </a:r>
            <a:r>
              <a:rPr lang="en-US" sz="1400" dirty="0" err="1"/>
              <a:t>dan</a:t>
            </a:r>
            <a:r>
              <a:rPr lang="en-US" sz="1400" dirty="0"/>
              <a:t> </a:t>
            </a:r>
            <a:r>
              <a:rPr lang="en-US" sz="1400" dirty="0" err="1"/>
              <a:t>bencana</a:t>
            </a:r>
            <a:r>
              <a:rPr lang="en-US" sz="1400" dirty="0"/>
              <a:t> </a:t>
            </a:r>
            <a:r>
              <a:rPr lang="en-US" sz="1400" dirty="0" err="1"/>
              <a:t>lainnya</a:t>
            </a:r>
            <a:r>
              <a:rPr lang="en-US" sz="1400" dirty="0"/>
              <a:t> </a:t>
            </a:r>
            <a:r>
              <a:rPr lang="en-US" sz="1400" dirty="0" err="1"/>
              <a:t>sehingga</a:t>
            </a:r>
            <a:r>
              <a:rPr lang="en-US" sz="1400" dirty="0"/>
              <a:t> </a:t>
            </a:r>
            <a:r>
              <a:rPr lang="en-US" sz="1400" dirty="0" err="1"/>
              <a:t>dapat</a:t>
            </a:r>
            <a:r>
              <a:rPr lang="en-US" sz="1400" dirty="0"/>
              <a:t> </a:t>
            </a:r>
            <a:r>
              <a:rPr lang="en-US" sz="1400" dirty="0" err="1"/>
              <a:t>menimbulkan</a:t>
            </a:r>
            <a:r>
              <a:rPr lang="en-US" sz="1400" dirty="0"/>
              <a:t> </a:t>
            </a:r>
            <a:r>
              <a:rPr lang="en-US" sz="1400" dirty="0" err="1"/>
              <a:t>bahaya</a:t>
            </a:r>
            <a:r>
              <a:rPr lang="en-US" sz="1400" dirty="0"/>
              <a:t>  </a:t>
            </a:r>
            <a:r>
              <a:rPr lang="en-US" sz="1400" dirty="0" err="1"/>
              <a:t>atau</a:t>
            </a:r>
            <a:r>
              <a:rPr lang="en-US" sz="1400" dirty="0"/>
              <a:t> </a:t>
            </a:r>
            <a:r>
              <a:rPr lang="en-US" sz="1400" dirty="0" err="1"/>
              <a:t>dapat</a:t>
            </a:r>
            <a:r>
              <a:rPr lang="en-US" sz="1400" dirty="0"/>
              <a:t> </a:t>
            </a:r>
            <a:r>
              <a:rPr lang="en-US" sz="1400" dirty="0" err="1"/>
              <a:t>mengancam</a:t>
            </a:r>
            <a:r>
              <a:rPr lang="en-US" sz="1400" dirty="0"/>
              <a:t> </a:t>
            </a:r>
            <a:r>
              <a:rPr lang="en-US" sz="1400" dirty="0" err="1"/>
              <a:t>jiwa</a:t>
            </a:r>
            <a:r>
              <a:rPr lang="en-US" sz="1400" dirty="0"/>
              <a:t>, yang </a:t>
            </a:r>
            <a:r>
              <a:rPr lang="en-US" sz="1400" dirty="0" err="1"/>
              <a:t>memerlukan</a:t>
            </a:r>
            <a:r>
              <a:rPr lang="en-US" sz="1400" dirty="0"/>
              <a:t> </a:t>
            </a:r>
            <a:r>
              <a:rPr lang="en-US" sz="1400" dirty="0" err="1"/>
              <a:t>tindakan</a:t>
            </a:r>
            <a:r>
              <a:rPr lang="en-US" sz="1400" dirty="0"/>
              <a:t> yang </a:t>
            </a:r>
            <a:r>
              <a:rPr lang="en-US" sz="1400" dirty="0" err="1"/>
              <a:t>cepat</a:t>
            </a:r>
            <a:r>
              <a:rPr lang="en-US" sz="1400" dirty="0"/>
              <a:t>  </a:t>
            </a:r>
            <a:r>
              <a:rPr lang="en-US" sz="1400" dirty="0" err="1"/>
              <a:t>untuk</a:t>
            </a:r>
            <a:r>
              <a:rPr lang="en-US" sz="1400" dirty="0"/>
              <a:t> </a:t>
            </a:r>
            <a:r>
              <a:rPr lang="en-US" sz="1400" dirty="0" err="1"/>
              <a:t>melindungi</a:t>
            </a:r>
            <a:r>
              <a:rPr lang="en-US" sz="1400" dirty="0"/>
              <a:t> orang – orang, </a:t>
            </a:r>
            <a:r>
              <a:rPr lang="en-US" sz="1400" dirty="0" err="1"/>
              <a:t>bangunan</a:t>
            </a:r>
            <a:r>
              <a:rPr lang="en-US" sz="1400" dirty="0"/>
              <a:t> </a:t>
            </a:r>
            <a:r>
              <a:rPr lang="en-US" sz="1400" dirty="0" err="1"/>
              <a:t>maupun</a:t>
            </a:r>
            <a:r>
              <a:rPr lang="en-US" sz="1400" dirty="0"/>
              <a:t> </a:t>
            </a:r>
            <a:r>
              <a:rPr lang="en-US" sz="1400" dirty="0" err="1"/>
              <a:t>peralatan</a:t>
            </a:r>
            <a:r>
              <a:rPr lang="en-US" sz="1400" dirty="0"/>
              <a:t> </a:t>
            </a:r>
            <a:r>
              <a:rPr lang="en-US" sz="1400" dirty="0" err="1"/>
              <a:t>dan</a:t>
            </a:r>
            <a:r>
              <a:rPr lang="en-US" sz="1400" dirty="0"/>
              <a:t>  </a:t>
            </a:r>
            <a:r>
              <a:rPr lang="en-US" sz="1400" dirty="0" err="1"/>
              <a:t>lingkungan</a:t>
            </a:r>
            <a:r>
              <a:rPr lang="en-US" sz="1400" dirty="0"/>
              <a:t> </a:t>
            </a:r>
            <a:r>
              <a:rPr lang="en-US" sz="1400" dirty="0" err="1"/>
              <a:t>dari</a:t>
            </a:r>
            <a:r>
              <a:rPr lang="en-US" sz="1400" dirty="0"/>
              <a:t> </a:t>
            </a:r>
            <a:r>
              <a:rPr lang="en-US" sz="1400" dirty="0" err="1"/>
              <a:t>segala</a:t>
            </a:r>
            <a:r>
              <a:rPr lang="en-US" sz="1400" dirty="0"/>
              <a:t> </a:t>
            </a:r>
            <a:r>
              <a:rPr lang="en-US" sz="1400" dirty="0" err="1"/>
              <a:t>kerusakan</a:t>
            </a:r>
            <a:endParaRPr lang="en-US" sz="1400" dirty="0">
              <a:effectLst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608512" y="1458525"/>
            <a:ext cx="4572000" cy="298543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u="sng" dirty="0" err="1"/>
              <a:t>Susunan</a:t>
            </a:r>
            <a:r>
              <a:rPr lang="en-US" u="sng" dirty="0"/>
              <a:t> </a:t>
            </a:r>
            <a:r>
              <a:rPr lang="en-US" i="1" u="sng" dirty="0" smtClean="0"/>
              <a:t>Emergency </a:t>
            </a:r>
            <a:r>
              <a:rPr lang="en-US" i="1" u="sng" dirty="0" err="1" smtClean="0"/>
              <a:t>Respon</a:t>
            </a:r>
            <a:r>
              <a:rPr lang="en-US" i="1" u="sng" dirty="0" smtClean="0"/>
              <a:t> Team</a:t>
            </a:r>
            <a:r>
              <a:rPr lang="en-US" u="sng" dirty="0" smtClean="0"/>
              <a:t> PIM</a:t>
            </a:r>
            <a:endParaRPr lang="en-US" dirty="0" smtClean="0">
              <a:effectLst/>
            </a:endParaRPr>
          </a:p>
          <a:p>
            <a:pPr marL="285750" indent="-285750" fontAlgn="base">
              <a:buFont typeface="Arial" panose="020B0604020202020204" pitchFamily="34" charset="0"/>
              <a:buChar char="•"/>
            </a:pPr>
            <a:r>
              <a:rPr lang="en-GB" b="1" dirty="0" smtClean="0"/>
              <a:t>Chief ERT</a:t>
            </a:r>
            <a:endParaRPr lang="en-US" b="1" dirty="0"/>
          </a:p>
          <a:p>
            <a:pPr marL="285750" indent="-285750" fontAlgn="base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b="1" dirty="0" smtClean="0"/>
              <a:t>ERT Commander</a:t>
            </a:r>
            <a:endParaRPr lang="en-US" b="1" dirty="0"/>
          </a:p>
          <a:p>
            <a:pPr>
              <a:lnSpc>
                <a:spcPct val="150000"/>
              </a:lnSpc>
            </a:pPr>
            <a:r>
              <a:rPr lang="en-US" dirty="0" smtClean="0"/>
              <a:t>     </a:t>
            </a:r>
            <a:r>
              <a:rPr lang="en-US" dirty="0" err="1" smtClean="0"/>
              <a:t>Dengan</a:t>
            </a:r>
            <a:r>
              <a:rPr lang="en-US" dirty="0" smtClean="0"/>
              <a:t> </a:t>
            </a:r>
            <a:r>
              <a:rPr lang="en-US" dirty="0" err="1"/>
              <a:t>anggota</a:t>
            </a:r>
            <a:r>
              <a:rPr lang="en-US" dirty="0"/>
              <a:t> </a:t>
            </a:r>
            <a:r>
              <a:rPr lang="en-US" dirty="0" err="1"/>
              <a:t>tim</a:t>
            </a:r>
            <a:r>
              <a:rPr lang="en-US" dirty="0"/>
              <a:t> </a:t>
            </a:r>
            <a:r>
              <a:rPr lang="en-US" dirty="0" err="1"/>
              <a:t>terdiri</a:t>
            </a:r>
            <a:r>
              <a:rPr lang="en-US" dirty="0"/>
              <a:t> </a:t>
            </a:r>
            <a:r>
              <a:rPr lang="en-US" dirty="0" err="1"/>
              <a:t>dari</a:t>
            </a:r>
            <a:r>
              <a:rPr lang="en-US" dirty="0" smtClean="0"/>
              <a:t>:</a:t>
            </a:r>
            <a:endParaRPr lang="en-US" dirty="0" smtClean="0">
              <a:effectLst/>
            </a:endParaRPr>
          </a:p>
          <a:p>
            <a:pPr marL="438150" indent="-163513" fontAlgn="base">
              <a:buFont typeface="Courier New" panose="02070309020205020404" pitchFamily="49" charset="0"/>
              <a:buChar char="o"/>
            </a:pPr>
            <a:r>
              <a:rPr lang="en-US" sz="1400" dirty="0" smtClean="0"/>
              <a:t>Tim </a:t>
            </a:r>
            <a:r>
              <a:rPr lang="en-US" sz="1400" dirty="0" err="1"/>
              <a:t>Pemadam</a:t>
            </a:r>
            <a:r>
              <a:rPr lang="en-US" sz="1400" dirty="0"/>
              <a:t> </a:t>
            </a:r>
            <a:r>
              <a:rPr lang="en-US" sz="1400" dirty="0" err="1"/>
              <a:t>Kebakaran</a:t>
            </a:r>
            <a:r>
              <a:rPr lang="en-US" sz="1400" dirty="0"/>
              <a:t> </a:t>
            </a:r>
            <a:r>
              <a:rPr lang="en-US" sz="1400" dirty="0" err="1"/>
              <a:t>dan</a:t>
            </a:r>
            <a:r>
              <a:rPr lang="en-US" sz="1400" dirty="0"/>
              <a:t> </a:t>
            </a:r>
            <a:r>
              <a:rPr lang="en-US" sz="1400" dirty="0" err="1"/>
              <a:t>Penyelamat</a:t>
            </a:r>
            <a:endParaRPr lang="en-US" sz="1400" dirty="0"/>
          </a:p>
          <a:p>
            <a:pPr marL="438150" indent="-163513" fontAlgn="base">
              <a:buFont typeface="Courier New" panose="02070309020205020404" pitchFamily="49" charset="0"/>
              <a:buChar char="o"/>
            </a:pPr>
            <a:r>
              <a:rPr lang="en-US" sz="1400" dirty="0" smtClean="0"/>
              <a:t>Tim </a:t>
            </a:r>
            <a:r>
              <a:rPr lang="en-US" sz="1400" dirty="0" err="1" smtClean="0"/>
              <a:t>Pertolongan</a:t>
            </a:r>
            <a:r>
              <a:rPr lang="en-US" sz="1400" dirty="0" smtClean="0"/>
              <a:t> </a:t>
            </a:r>
            <a:r>
              <a:rPr lang="en-US" sz="1400" dirty="0" err="1" smtClean="0"/>
              <a:t>Pertama</a:t>
            </a:r>
            <a:r>
              <a:rPr lang="en-US" sz="1400" dirty="0" smtClean="0"/>
              <a:t> </a:t>
            </a:r>
            <a:r>
              <a:rPr lang="en-US" sz="1400" dirty="0" err="1" smtClean="0"/>
              <a:t>Kecelakaan</a:t>
            </a:r>
            <a:endParaRPr lang="en-US" sz="1400" dirty="0" smtClean="0"/>
          </a:p>
          <a:p>
            <a:pPr marL="438150" indent="-163513" fontAlgn="base">
              <a:buFont typeface="Courier New" panose="02070309020205020404" pitchFamily="49" charset="0"/>
              <a:buChar char="o"/>
            </a:pPr>
            <a:r>
              <a:rPr lang="en-US" sz="1400" dirty="0" smtClean="0"/>
              <a:t>Tim </a:t>
            </a:r>
            <a:r>
              <a:rPr lang="en-US" sz="1400" dirty="0" err="1" smtClean="0"/>
              <a:t>Komunikasi</a:t>
            </a:r>
            <a:endParaRPr lang="en-US" sz="1400" dirty="0" smtClean="0"/>
          </a:p>
          <a:p>
            <a:pPr marL="438150" indent="-163513" fontAlgn="base">
              <a:buFont typeface="Courier New" panose="02070309020205020404" pitchFamily="49" charset="0"/>
              <a:buChar char="o"/>
            </a:pPr>
            <a:r>
              <a:rPr lang="en-US" sz="1400" dirty="0" smtClean="0"/>
              <a:t>Tim </a:t>
            </a:r>
            <a:r>
              <a:rPr lang="en-US" sz="1400" dirty="0" err="1" smtClean="0"/>
              <a:t>Logistik</a:t>
            </a:r>
            <a:endParaRPr lang="en-US" sz="1400" dirty="0" smtClean="0"/>
          </a:p>
          <a:p>
            <a:pPr marL="438150" indent="-163513" fontAlgn="base">
              <a:buFont typeface="Courier New" panose="02070309020205020404" pitchFamily="49" charset="0"/>
              <a:buChar char="o"/>
            </a:pPr>
            <a:r>
              <a:rPr lang="en-GB" sz="1400" dirty="0" smtClean="0"/>
              <a:t>Tim </a:t>
            </a:r>
            <a:r>
              <a:rPr lang="en-GB" sz="1400" dirty="0" err="1" smtClean="0"/>
              <a:t>Teknis</a:t>
            </a:r>
            <a:endParaRPr lang="en-GB" sz="1400" dirty="0" smtClean="0"/>
          </a:p>
          <a:p>
            <a:pPr marL="438150" indent="-163513" fontAlgn="base">
              <a:buFont typeface="Courier New" panose="02070309020205020404" pitchFamily="49" charset="0"/>
              <a:buChar char="o"/>
            </a:pPr>
            <a:r>
              <a:rPr lang="en-GB" sz="1400" dirty="0" smtClean="0"/>
              <a:t>Tim </a:t>
            </a:r>
            <a:r>
              <a:rPr lang="en-GB" sz="1400" dirty="0" err="1" smtClean="0"/>
              <a:t>Pengamanan</a:t>
            </a:r>
            <a:endParaRPr lang="en-GB" sz="1400" dirty="0" smtClean="0"/>
          </a:p>
          <a:p>
            <a:pPr marL="438150" indent="-163513" fontAlgn="base">
              <a:buFont typeface="Courier New" panose="02070309020205020404" pitchFamily="49" charset="0"/>
              <a:buChar char="o"/>
            </a:pPr>
            <a:r>
              <a:rPr lang="en-GB" sz="1400" dirty="0" smtClean="0"/>
              <a:t>Floor Warden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1244931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419622"/>
            <a:ext cx="8718673" cy="3467472"/>
          </a:xfrm>
          <a:prstGeom prst="rect">
            <a:avLst/>
          </a:prstGeom>
        </p:spPr>
      </p:pic>
      <p:sp>
        <p:nvSpPr>
          <p:cNvPr id="5" name="Google Shape;80;p17"/>
          <p:cNvSpPr txBox="1">
            <a:spLocks/>
          </p:cNvSpPr>
          <p:nvPr/>
        </p:nvSpPr>
        <p:spPr>
          <a:xfrm>
            <a:off x="1187624" y="155686"/>
            <a:ext cx="6408712" cy="1263936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0"/>
              </a:spcBef>
            </a:pPr>
            <a:r>
              <a:rPr lang="en-GB" sz="2400" dirty="0" smtClean="0"/>
              <a:t>STRUKTUR ORGANISASI </a:t>
            </a:r>
          </a:p>
          <a:p>
            <a:pPr>
              <a:spcBef>
                <a:spcPts val="0"/>
              </a:spcBef>
            </a:pPr>
            <a:r>
              <a:rPr lang="en-GB" sz="2400" dirty="0" smtClean="0"/>
              <a:t>EMERGENCY RESPONE TEAM </a:t>
            </a:r>
          </a:p>
          <a:p>
            <a:pPr>
              <a:spcBef>
                <a:spcPts val="0"/>
              </a:spcBef>
            </a:pPr>
            <a:r>
              <a:rPr lang="en-GB" sz="2400" dirty="0" smtClean="0"/>
              <a:t>PONDOK INDAH MALL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037852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80;p17"/>
          <p:cNvSpPr txBox="1">
            <a:spLocks/>
          </p:cNvSpPr>
          <p:nvPr/>
        </p:nvSpPr>
        <p:spPr>
          <a:xfrm>
            <a:off x="323528" y="155685"/>
            <a:ext cx="6666600" cy="636301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spcBef>
                <a:spcPts val="0"/>
              </a:spcBef>
            </a:pPr>
            <a:r>
              <a:rPr lang="en-GB" i="1" dirty="0" smtClean="0"/>
              <a:t>Emergency </a:t>
            </a:r>
            <a:r>
              <a:rPr lang="en-GB" i="1" dirty="0" err="1" smtClean="0"/>
              <a:t>Respon</a:t>
            </a:r>
            <a:r>
              <a:rPr lang="en-GB" i="1" dirty="0" smtClean="0"/>
              <a:t> Team</a:t>
            </a:r>
            <a:endParaRPr lang="en-US" i="1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xmlns="" id="{9E113FDD-329E-42ED-B5A1-B04EF152C30A}"/>
              </a:ext>
            </a:extLst>
          </p:cNvPr>
          <p:cNvCxnSpPr>
            <a:cxnSpLocks/>
          </p:cNvCxnSpPr>
          <p:nvPr/>
        </p:nvCxnSpPr>
        <p:spPr>
          <a:xfrm>
            <a:off x="467549" y="965773"/>
            <a:ext cx="2398947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7" name="object 4"/>
          <p:cNvSpPr txBox="1"/>
          <p:nvPr/>
        </p:nvSpPr>
        <p:spPr>
          <a:xfrm>
            <a:off x="467549" y="1059582"/>
            <a:ext cx="4680515" cy="380873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lang="en-GB" sz="2400" u="sng" spc="-110" dirty="0" err="1" smtClean="0">
                <a:latin typeface="Trebuchet MS"/>
                <a:cs typeface="Trebuchet MS"/>
              </a:rPr>
              <a:t>Peran</a:t>
            </a:r>
            <a:r>
              <a:rPr sz="2400" u="sng" spc="-190" dirty="0" smtClean="0">
                <a:latin typeface="Trebuchet MS"/>
                <a:cs typeface="Trebuchet MS"/>
              </a:rPr>
              <a:t> </a:t>
            </a:r>
            <a:r>
              <a:rPr sz="2400" u="sng" spc="-45" dirty="0">
                <a:latin typeface="Trebuchet MS"/>
                <a:cs typeface="Trebuchet MS"/>
              </a:rPr>
              <a:t>&amp;</a:t>
            </a:r>
            <a:r>
              <a:rPr sz="2400" u="sng" spc="-150" dirty="0">
                <a:latin typeface="Trebuchet MS"/>
                <a:cs typeface="Trebuchet MS"/>
              </a:rPr>
              <a:t> </a:t>
            </a:r>
            <a:r>
              <a:rPr sz="2400" u="sng" spc="-110" dirty="0">
                <a:latin typeface="Trebuchet MS"/>
                <a:cs typeface="Trebuchet MS"/>
              </a:rPr>
              <a:t>T</a:t>
            </a:r>
            <a:r>
              <a:rPr sz="2400" u="sng" spc="-50" dirty="0">
                <a:latin typeface="Trebuchet MS"/>
                <a:cs typeface="Trebuchet MS"/>
              </a:rPr>
              <a:t>a</a:t>
            </a:r>
            <a:r>
              <a:rPr sz="2400" u="sng" spc="-20" dirty="0">
                <a:latin typeface="Trebuchet MS"/>
                <a:cs typeface="Trebuchet MS"/>
              </a:rPr>
              <a:t>n</a:t>
            </a:r>
            <a:r>
              <a:rPr sz="2400" u="sng" spc="25" dirty="0">
                <a:latin typeface="Trebuchet MS"/>
                <a:cs typeface="Trebuchet MS"/>
              </a:rPr>
              <a:t>gg</a:t>
            </a:r>
            <a:r>
              <a:rPr sz="2400" u="sng" spc="-30" dirty="0">
                <a:latin typeface="Trebuchet MS"/>
                <a:cs typeface="Trebuchet MS"/>
              </a:rPr>
              <a:t>u</a:t>
            </a:r>
            <a:r>
              <a:rPr sz="2400" u="sng" spc="-25" dirty="0">
                <a:latin typeface="Trebuchet MS"/>
                <a:cs typeface="Trebuchet MS"/>
              </a:rPr>
              <a:t>n</a:t>
            </a:r>
            <a:r>
              <a:rPr sz="2400" u="sng" spc="20" dirty="0">
                <a:latin typeface="Trebuchet MS"/>
                <a:cs typeface="Trebuchet MS"/>
              </a:rPr>
              <a:t>g</a:t>
            </a:r>
            <a:r>
              <a:rPr sz="2400" u="sng" spc="-195" dirty="0">
                <a:latin typeface="Trebuchet MS"/>
                <a:cs typeface="Trebuchet MS"/>
              </a:rPr>
              <a:t> </a:t>
            </a:r>
            <a:r>
              <a:rPr sz="2400" u="sng" spc="-204" dirty="0">
                <a:latin typeface="Trebuchet MS"/>
                <a:cs typeface="Trebuchet MS"/>
              </a:rPr>
              <a:t>J</a:t>
            </a:r>
            <a:r>
              <a:rPr sz="2400" u="sng" spc="-225" dirty="0">
                <a:latin typeface="Trebuchet MS"/>
                <a:cs typeface="Trebuchet MS"/>
              </a:rPr>
              <a:t>a</a:t>
            </a:r>
            <a:r>
              <a:rPr sz="2400" u="sng" spc="-30" dirty="0">
                <a:latin typeface="Trebuchet MS"/>
                <a:cs typeface="Trebuchet MS"/>
              </a:rPr>
              <a:t>wab</a:t>
            </a:r>
            <a:endParaRPr sz="2400" u="sng" dirty="0">
              <a:latin typeface="Trebuchet MS"/>
              <a:cs typeface="Trebuchet MS"/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7231065"/>
              </p:ext>
            </p:extLst>
          </p:nvPr>
        </p:nvGraphicFramePr>
        <p:xfrm>
          <a:off x="395536" y="1473294"/>
          <a:ext cx="8352927" cy="347472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1440160"/>
                <a:gridCol w="5472608"/>
                <a:gridCol w="1440159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Nama </a:t>
                      </a:r>
                      <a:r>
                        <a:rPr lang="en-GB" dirty="0" err="1" smtClean="0"/>
                        <a:t>Fungsi</a:t>
                      </a:r>
                      <a:r>
                        <a:rPr lang="en-GB" baseline="0" dirty="0" smtClean="0"/>
                        <a:t> ERT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err="1" smtClean="0"/>
                        <a:t>Peran</a:t>
                      </a:r>
                      <a:r>
                        <a:rPr lang="en-GB" dirty="0" smtClean="0"/>
                        <a:t> &amp; </a:t>
                      </a:r>
                      <a:r>
                        <a:rPr lang="en-GB" dirty="0" err="1" smtClean="0"/>
                        <a:t>Tanggung</a:t>
                      </a:r>
                      <a:r>
                        <a:rPr lang="en-GB" dirty="0" smtClean="0"/>
                        <a:t> </a:t>
                      </a:r>
                      <a:r>
                        <a:rPr lang="en-GB" dirty="0" err="1" smtClean="0"/>
                        <a:t>Jawab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err="1" smtClean="0"/>
                        <a:t>Lokasi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Chief  ERT</a:t>
                      </a:r>
                      <a:endParaRPr lang="en-US" sz="1400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GB" sz="1400" dirty="0" err="1" smtClean="0"/>
                        <a:t>Menentukan</a:t>
                      </a:r>
                      <a:r>
                        <a:rPr lang="en-GB" sz="1400" dirty="0" smtClean="0"/>
                        <a:t> </a:t>
                      </a:r>
                      <a:r>
                        <a:rPr lang="en-GB" sz="1400" dirty="0" err="1" smtClean="0"/>
                        <a:t>dan</a:t>
                      </a:r>
                      <a:r>
                        <a:rPr lang="en-GB" sz="1400" dirty="0" smtClean="0"/>
                        <a:t> </a:t>
                      </a:r>
                      <a:r>
                        <a:rPr lang="en-GB" sz="1400" dirty="0" err="1" smtClean="0"/>
                        <a:t>memutuskan</a:t>
                      </a:r>
                      <a:r>
                        <a:rPr lang="en-GB" sz="1400" dirty="0" smtClean="0"/>
                        <a:t> </a:t>
                      </a:r>
                      <a:r>
                        <a:rPr lang="en-GB" sz="1400" dirty="0" err="1" smtClean="0"/>
                        <a:t>kebijikan</a:t>
                      </a:r>
                      <a:r>
                        <a:rPr lang="en-GB" sz="1400" dirty="0" smtClean="0"/>
                        <a:t> </a:t>
                      </a:r>
                      <a:r>
                        <a:rPr lang="en-GB" sz="1400" dirty="0" err="1" smtClean="0"/>
                        <a:t>tanggap</a:t>
                      </a:r>
                      <a:r>
                        <a:rPr lang="en-GB" sz="1400" dirty="0" smtClean="0"/>
                        <a:t> </a:t>
                      </a:r>
                      <a:r>
                        <a:rPr lang="en-GB" sz="1400" dirty="0" err="1" smtClean="0"/>
                        <a:t>darurat</a:t>
                      </a:r>
                      <a:r>
                        <a:rPr lang="en-GB" sz="1400" dirty="0" smtClean="0"/>
                        <a:t> </a:t>
                      </a:r>
                      <a:r>
                        <a:rPr lang="en-GB" sz="1400" dirty="0" err="1" smtClean="0"/>
                        <a:t>gedung</a:t>
                      </a:r>
                      <a:endParaRPr lang="en-GB" sz="1400" dirty="0" smtClean="0"/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GB" sz="1400" dirty="0" err="1" smtClean="0"/>
                        <a:t>Mengkoordinasikan</a:t>
                      </a:r>
                      <a:r>
                        <a:rPr lang="en-GB" sz="1400" baseline="0" dirty="0" smtClean="0"/>
                        <a:t> </a:t>
                      </a:r>
                      <a:r>
                        <a:rPr lang="en-GB" sz="1400" baseline="0" dirty="0" err="1" smtClean="0"/>
                        <a:t>pelaksanaan</a:t>
                      </a:r>
                      <a:r>
                        <a:rPr lang="en-GB" sz="1400" baseline="0" dirty="0" smtClean="0"/>
                        <a:t> </a:t>
                      </a:r>
                      <a:r>
                        <a:rPr lang="en-GB" sz="1400" baseline="0" dirty="0" err="1" smtClean="0"/>
                        <a:t>pencegahan</a:t>
                      </a:r>
                      <a:r>
                        <a:rPr lang="en-GB" sz="1400" baseline="0" dirty="0" smtClean="0"/>
                        <a:t>, </a:t>
                      </a:r>
                      <a:r>
                        <a:rPr lang="en-GB" sz="1400" baseline="0" dirty="0" err="1" smtClean="0"/>
                        <a:t>pemadaman</a:t>
                      </a:r>
                      <a:r>
                        <a:rPr lang="en-GB" sz="1400" baseline="0" dirty="0" smtClean="0"/>
                        <a:t> </a:t>
                      </a:r>
                      <a:r>
                        <a:rPr lang="en-GB" sz="1400" baseline="0" dirty="0" err="1" smtClean="0"/>
                        <a:t>kebakaran</a:t>
                      </a:r>
                      <a:r>
                        <a:rPr lang="en-GB" sz="1400" baseline="0" dirty="0" smtClean="0"/>
                        <a:t> </a:t>
                      </a:r>
                      <a:r>
                        <a:rPr lang="en-GB" sz="1400" baseline="0" dirty="0" err="1" smtClean="0"/>
                        <a:t>dan</a:t>
                      </a:r>
                      <a:r>
                        <a:rPr lang="en-GB" sz="1400" baseline="0" dirty="0" smtClean="0"/>
                        <a:t> </a:t>
                      </a:r>
                      <a:r>
                        <a:rPr lang="en-GB" sz="1400" baseline="0" dirty="0" err="1" smtClean="0"/>
                        <a:t>penyelamatan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 err="1" smtClean="0"/>
                        <a:t>Posko</a:t>
                      </a:r>
                      <a:r>
                        <a:rPr lang="en-GB" sz="1400" dirty="0" smtClean="0"/>
                        <a:t> </a:t>
                      </a:r>
                      <a:r>
                        <a:rPr lang="en-GB" sz="1400" dirty="0" err="1" smtClean="0"/>
                        <a:t>Komando</a:t>
                      </a:r>
                      <a:r>
                        <a:rPr lang="en-GB" sz="1400" baseline="0" dirty="0" smtClean="0"/>
                        <a:t> </a:t>
                      </a:r>
                      <a:r>
                        <a:rPr lang="en-GB" sz="1400" baseline="0" dirty="0" err="1" smtClean="0"/>
                        <a:t>Taktis</a:t>
                      </a:r>
                      <a:r>
                        <a:rPr lang="en-GB" sz="1400" baseline="0" dirty="0" smtClean="0"/>
                        <a:t> (CCTV) / </a:t>
                      </a:r>
                      <a:r>
                        <a:rPr lang="en-GB" sz="1400" baseline="0" dirty="0" err="1" smtClean="0"/>
                        <a:t>Titik</a:t>
                      </a:r>
                      <a:r>
                        <a:rPr lang="en-GB" sz="1400" baseline="0" dirty="0" smtClean="0"/>
                        <a:t> </a:t>
                      </a:r>
                      <a:r>
                        <a:rPr lang="en-GB" sz="1400" baseline="0" dirty="0" err="1" smtClean="0"/>
                        <a:t>kumpul</a:t>
                      </a:r>
                      <a:endParaRPr lang="en-US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ERT Commander</a:t>
                      </a:r>
                      <a:endParaRPr lang="en-US" sz="1400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dirty="0" err="1" smtClean="0"/>
                        <a:t>Mengkoordinasikan</a:t>
                      </a:r>
                      <a:r>
                        <a:rPr lang="en-US" sz="1400" dirty="0" smtClean="0"/>
                        <a:t> </a:t>
                      </a:r>
                      <a:r>
                        <a:rPr lang="en-US" sz="1400" dirty="0" err="1" smtClean="0"/>
                        <a:t>dan</a:t>
                      </a:r>
                      <a:r>
                        <a:rPr lang="en-US" sz="1400" dirty="0" smtClean="0"/>
                        <a:t> </a:t>
                      </a:r>
                      <a:r>
                        <a:rPr lang="en-US" sz="1400" dirty="0" err="1" smtClean="0"/>
                        <a:t>memastikan</a:t>
                      </a:r>
                      <a:r>
                        <a:rPr lang="en-US" sz="1400" dirty="0" smtClean="0"/>
                        <a:t> </a:t>
                      </a:r>
                      <a:r>
                        <a:rPr lang="en-US" sz="1400" dirty="0" err="1" smtClean="0"/>
                        <a:t>posisi</a:t>
                      </a:r>
                      <a:r>
                        <a:rPr lang="en-US" sz="1400" dirty="0" smtClean="0"/>
                        <a:t> </a:t>
                      </a:r>
                      <a:r>
                        <a:rPr lang="en-US" sz="1400" dirty="0" err="1" smtClean="0"/>
                        <a:t>masing</a:t>
                      </a:r>
                      <a:r>
                        <a:rPr lang="en-US" sz="1400" dirty="0" smtClean="0"/>
                        <a:t> </a:t>
                      </a:r>
                      <a:r>
                        <a:rPr lang="en-US" sz="1400" dirty="0" err="1" smtClean="0"/>
                        <a:t>masing</a:t>
                      </a:r>
                      <a:r>
                        <a:rPr lang="en-US" sz="1400" dirty="0" smtClean="0"/>
                        <a:t> </a:t>
                      </a:r>
                      <a:r>
                        <a:rPr lang="en-US" sz="1400" dirty="0" err="1" smtClean="0"/>
                        <a:t>pada</a:t>
                      </a:r>
                      <a:r>
                        <a:rPr lang="en-US" sz="1400" dirty="0" smtClean="0"/>
                        <a:t> </a:t>
                      </a:r>
                      <a:r>
                        <a:rPr lang="en-US" sz="1400" dirty="0" err="1" smtClean="0"/>
                        <a:t>setiap</a:t>
                      </a:r>
                      <a:r>
                        <a:rPr lang="en-US" sz="1400" dirty="0" smtClean="0"/>
                        <a:t> </a:t>
                      </a:r>
                      <a:r>
                        <a:rPr lang="en-US" sz="1400" dirty="0" err="1" smtClean="0"/>
                        <a:t>regu</a:t>
                      </a:r>
                      <a:endParaRPr lang="en-US" sz="1400" dirty="0" smtClean="0"/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dirty="0" err="1" smtClean="0"/>
                        <a:t>Mengkoordinasikan</a:t>
                      </a:r>
                      <a:r>
                        <a:rPr lang="en-US" sz="1400" dirty="0" smtClean="0"/>
                        <a:t> </a:t>
                      </a:r>
                      <a:r>
                        <a:rPr lang="en-US" sz="1400" dirty="0" err="1" smtClean="0"/>
                        <a:t>pelaksanaan</a:t>
                      </a:r>
                      <a:r>
                        <a:rPr lang="en-US" sz="1400" dirty="0" smtClean="0"/>
                        <a:t> </a:t>
                      </a:r>
                      <a:r>
                        <a:rPr lang="en-US" sz="1400" dirty="0" err="1" smtClean="0"/>
                        <a:t>pencegahan</a:t>
                      </a:r>
                      <a:r>
                        <a:rPr lang="en-US" sz="1400" dirty="0" smtClean="0"/>
                        <a:t>, </a:t>
                      </a:r>
                      <a:r>
                        <a:rPr lang="en-US" sz="1400" dirty="0" err="1" smtClean="0"/>
                        <a:t>pemadaman</a:t>
                      </a:r>
                      <a:r>
                        <a:rPr lang="en-US" sz="1400" dirty="0" smtClean="0"/>
                        <a:t> </a:t>
                      </a:r>
                      <a:r>
                        <a:rPr lang="en-US" sz="1400" dirty="0" err="1" smtClean="0"/>
                        <a:t>kebakaran</a:t>
                      </a:r>
                      <a:r>
                        <a:rPr lang="en-US" sz="1400" dirty="0" smtClean="0"/>
                        <a:t> </a:t>
                      </a:r>
                      <a:r>
                        <a:rPr lang="en-US" sz="1400" dirty="0" err="1" smtClean="0"/>
                        <a:t>dan</a:t>
                      </a:r>
                      <a:r>
                        <a:rPr lang="en-US" sz="1400" dirty="0" smtClean="0"/>
                        <a:t> </a:t>
                      </a:r>
                      <a:r>
                        <a:rPr lang="en-US" sz="1400" dirty="0" err="1" smtClean="0"/>
                        <a:t>penyelamatan</a:t>
                      </a:r>
                      <a:endParaRPr lang="en-US" sz="1400" dirty="0" smtClean="0"/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dirty="0" err="1" smtClean="0"/>
                        <a:t>Membuat</a:t>
                      </a:r>
                      <a:r>
                        <a:rPr lang="en-US" sz="1400" dirty="0" smtClean="0"/>
                        <a:t> </a:t>
                      </a:r>
                      <a:r>
                        <a:rPr lang="en-US" sz="1400" dirty="0" err="1" smtClean="0"/>
                        <a:t>laporan</a:t>
                      </a:r>
                      <a:r>
                        <a:rPr lang="en-US" sz="1400" dirty="0" smtClean="0"/>
                        <a:t> </a:t>
                      </a:r>
                      <a:r>
                        <a:rPr lang="en-US" sz="1400" dirty="0" err="1" smtClean="0"/>
                        <a:t>dan</a:t>
                      </a:r>
                      <a:r>
                        <a:rPr lang="en-US" sz="1400" dirty="0" smtClean="0"/>
                        <a:t> </a:t>
                      </a:r>
                      <a:r>
                        <a:rPr lang="en-US" sz="1400" dirty="0" err="1" smtClean="0"/>
                        <a:t>analisa</a:t>
                      </a:r>
                      <a:r>
                        <a:rPr lang="en-US" sz="1400" dirty="0" smtClean="0"/>
                        <a:t> preventive/curative </a:t>
                      </a:r>
                      <a:r>
                        <a:rPr lang="en-US" sz="1400" dirty="0" err="1" smtClean="0"/>
                        <a:t>terkait</a:t>
                      </a:r>
                      <a:r>
                        <a:rPr lang="en-US" sz="1400" dirty="0" smtClean="0"/>
                        <a:t> </a:t>
                      </a:r>
                      <a:r>
                        <a:rPr lang="en-US" sz="1400" dirty="0" err="1" smtClean="0"/>
                        <a:t>keadaan</a:t>
                      </a:r>
                      <a:r>
                        <a:rPr lang="en-US" sz="1400" dirty="0" smtClean="0"/>
                        <a:t> </a:t>
                      </a:r>
                      <a:r>
                        <a:rPr lang="en-US" sz="1400" dirty="0" err="1" smtClean="0"/>
                        <a:t>darurat</a:t>
                      </a:r>
                      <a:r>
                        <a:rPr lang="en-US" sz="1400" dirty="0" smtClean="0"/>
                        <a:t> </a:t>
                      </a:r>
                      <a:r>
                        <a:rPr lang="en-US" sz="1400" dirty="0" err="1" smtClean="0"/>
                        <a:t>maupun</a:t>
                      </a:r>
                      <a:r>
                        <a:rPr lang="en-US" sz="1400" dirty="0" smtClean="0"/>
                        <a:t> Safety Issue</a:t>
                      </a:r>
                      <a:endParaRPr lang="en-US" sz="1400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err="1" smtClean="0"/>
                        <a:t>Posko</a:t>
                      </a:r>
                      <a:r>
                        <a:rPr lang="en-US" sz="1400" dirty="0" smtClean="0"/>
                        <a:t> </a:t>
                      </a:r>
                      <a:r>
                        <a:rPr lang="en-US" sz="1400" dirty="0" err="1" smtClean="0"/>
                        <a:t>Komando</a:t>
                      </a:r>
                      <a:r>
                        <a:rPr lang="en-US" sz="1400" dirty="0" smtClean="0"/>
                        <a:t> </a:t>
                      </a:r>
                      <a:r>
                        <a:rPr lang="en-US" sz="1400" dirty="0" err="1" smtClean="0"/>
                        <a:t>Taktis</a:t>
                      </a:r>
                      <a:r>
                        <a:rPr lang="en-US" sz="1400" dirty="0" smtClean="0"/>
                        <a:t> (CCTV) / </a:t>
                      </a:r>
                      <a:r>
                        <a:rPr lang="en-US" sz="1400" dirty="0" err="1" smtClean="0"/>
                        <a:t>Titik</a:t>
                      </a:r>
                      <a:r>
                        <a:rPr lang="en-US" sz="1400" dirty="0" smtClean="0"/>
                        <a:t> </a:t>
                      </a:r>
                      <a:r>
                        <a:rPr lang="en-US" sz="1400" dirty="0" err="1" smtClean="0"/>
                        <a:t>kumpul</a:t>
                      </a:r>
                      <a:endParaRPr lang="en-US" sz="1400" dirty="0" smtClean="0"/>
                    </a:p>
                    <a:p>
                      <a:endParaRPr lang="en-US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400" dirty="0" err="1" smtClean="0"/>
                        <a:t>Ketua</a:t>
                      </a:r>
                      <a:r>
                        <a:rPr lang="en-GB" sz="1400" dirty="0" smtClean="0"/>
                        <a:t> Utility</a:t>
                      </a:r>
                      <a:r>
                        <a:rPr lang="en-GB" sz="1400" baseline="0" dirty="0" smtClean="0"/>
                        <a:t>/</a:t>
                      </a:r>
                      <a:r>
                        <a:rPr lang="en-GB" sz="1400" baseline="0" dirty="0" err="1" smtClean="0"/>
                        <a:t>Facilty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dirty="0" err="1" smtClean="0"/>
                        <a:t>Bertanggung</a:t>
                      </a:r>
                      <a:r>
                        <a:rPr lang="en-US" sz="1400" dirty="0" smtClean="0"/>
                        <a:t> </a:t>
                      </a:r>
                      <a:r>
                        <a:rPr lang="en-US" sz="1400" dirty="0" err="1" smtClean="0"/>
                        <a:t>jawab</a:t>
                      </a:r>
                      <a:r>
                        <a:rPr lang="en-US" sz="1400" dirty="0" smtClean="0"/>
                        <a:t> </a:t>
                      </a:r>
                      <a:r>
                        <a:rPr lang="en-US" sz="1400" dirty="0" err="1" smtClean="0"/>
                        <a:t>atas</a:t>
                      </a:r>
                      <a:r>
                        <a:rPr lang="en-US" sz="1400" dirty="0" smtClean="0"/>
                        <a:t> </a:t>
                      </a:r>
                      <a:r>
                        <a:rPr lang="en-US" sz="1400" dirty="0" err="1" smtClean="0"/>
                        <a:t>operasional</a:t>
                      </a:r>
                      <a:r>
                        <a:rPr lang="en-US" sz="1400" dirty="0" smtClean="0"/>
                        <a:t> </a:t>
                      </a:r>
                      <a:r>
                        <a:rPr lang="en-US" sz="1400" dirty="0" err="1" smtClean="0"/>
                        <a:t>sistem</a:t>
                      </a:r>
                      <a:r>
                        <a:rPr lang="en-US" sz="1400" dirty="0" smtClean="0"/>
                        <a:t> </a:t>
                      </a:r>
                      <a:r>
                        <a:rPr lang="en-US" sz="1400" dirty="0" err="1" smtClean="0"/>
                        <a:t>gedung</a:t>
                      </a:r>
                      <a:endParaRPr lang="en-US" sz="1400" dirty="0" smtClean="0"/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dirty="0" err="1" smtClean="0"/>
                        <a:t>Mengkoordinasikan</a:t>
                      </a:r>
                      <a:r>
                        <a:rPr lang="en-US" sz="1400" dirty="0" smtClean="0"/>
                        <a:t> </a:t>
                      </a:r>
                      <a:r>
                        <a:rPr lang="en-US" sz="1400" dirty="0" err="1" smtClean="0"/>
                        <a:t>kepada</a:t>
                      </a:r>
                      <a:r>
                        <a:rPr lang="en-US" sz="1400" dirty="0" smtClean="0"/>
                        <a:t> </a:t>
                      </a:r>
                      <a:r>
                        <a:rPr lang="en-US" sz="1400" dirty="0" err="1" smtClean="0"/>
                        <a:t>petugas</a:t>
                      </a:r>
                      <a:r>
                        <a:rPr lang="en-US" sz="1400" dirty="0" smtClean="0"/>
                        <a:t> operator </a:t>
                      </a:r>
                      <a:r>
                        <a:rPr lang="en-US" sz="1400" dirty="0" err="1" smtClean="0"/>
                        <a:t>sistem</a:t>
                      </a:r>
                      <a:r>
                        <a:rPr lang="en-US" sz="1400" dirty="0" smtClean="0"/>
                        <a:t> </a:t>
                      </a:r>
                      <a:r>
                        <a:rPr lang="en-US" sz="1400" dirty="0" err="1" smtClean="0"/>
                        <a:t>gedung</a:t>
                      </a:r>
                      <a:r>
                        <a:rPr lang="en-US" sz="1400" dirty="0" smtClean="0"/>
                        <a:t> agar </a:t>
                      </a:r>
                      <a:r>
                        <a:rPr lang="en-US" sz="1400" dirty="0" err="1" smtClean="0"/>
                        <a:t>berjalan</a:t>
                      </a:r>
                      <a:r>
                        <a:rPr lang="en-US" sz="1400" dirty="0" smtClean="0"/>
                        <a:t> </a:t>
                      </a:r>
                      <a:r>
                        <a:rPr lang="en-US" sz="1400" dirty="0" err="1" smtClean="0"/>
                        <a:t>sesuai</a:t>
                      </a:r>
                      <a:r>
                        <a:rPr lang="en-US" sz="1400" dirty="0" smtClean="0"/>
                        <a:t> </a:t>
                      </a:r>
                      <a:r>
                        <a:rPr lang="en-US" sz="1400" dirty="0" err="1" smtClean="0"/>
                        <a:t>dengan</a:t>
                      </a:r>
                      <a:r>
                        <a:rPr lang="en-US" sz="1400" dirty="0" smtClean="0"/>
                        <a:t> </a:t>
                      </a:r>
                      <a:r>
                        <a:rPr lang="en-US" sz="1400" dirty="0" err="1" smtClean="0"/>
                        <a:t>prosedur</a:t>
                      </a:r>
                      <a:endParaRPr lang="en-US" sz="14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u="none" strike="noStrike" dirty="0" err="1">
                          <a:effectLst/>
                        </a:rPr>
                        <a:t>Ruang</a:t>
                      </a:r>
                      <a:r>
                        <a:rPr lang="en-US" sz="1400" u="none" strike="noStrike" dirty="0">
                          <a:effectLst/>
                        </a:rPr>
                        <a:t> </a:t>
                      </a:r>
                      <a:r>
                        <a:rPr lang="en-US" sz="1400" u="none" strike="noStrike" dirty="0" err="1" smtClean="0">
                          <a:effectLst/>
                        </a:rPr>
                        <a:t>Kontrol</a:t>
                      </a:r>
                      <a:r>
                        <a:rPr lang="en-US" sz="1400" u="none" strike="noStrike" dirty="0" smtClean="0">
                          <a:effectLst/>
                        </a:rPr>
                        <a:t> (BAS)</a:t>
                      </a:r>
                      <a:endParaRPr lang="en-US" sz="1400" dirty="0">
                        <a:effectLst/>
                        <a:latin typeface="+mn-lt"/>
                      </a:endParaRPr>
                    </a:p>
                  </a:txBody>
                  <a:tcPr marL="68580" marR="6858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97942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4"/>
          <p:cNvSpPr txBox="1"/>
          <p:nvPr/>
        </p:nvSpPr>
        <p:spPr>
          <a:xfrm>
            <a:off x="467549" y="51470"/>
            <a:ext cx="4680515" cy="380873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lang="en-GB" sz="2400" u="sng" spc="-110" dirty="0" err="1" smtClean="0">
                <a:latin typeface="Trebuchet MS"/>
                <a:cs typeface="Trebuchet MS"/>
              </a:rPr>
              <a:t>Peran</a:t>
            </a:r>
            <a:r>
              <a:rPr sz="2400" u="sng" spc="-190" dirty="0" smtClean="0">
                <a:latin typeface="Trebuchet MS"/>
                <a:cs typeface="Trebuchet MS"/>
              </a:rPr>
              <a:t> </a:t>
            </a:r>
            <a:r>
              <a:rPr sz="2400" u="sng" spc="-45" dirty="0">
                <a:latin typeface="Trebuchet MS"/>
                <a:cs typeface="Trebuchet MS"/>
              </a:rPr>
              <a:t>&amp;</a:t>
            </a:r>
            <a:r>
              <a:rPr sz="2400" u="sng" spc="-150" dirty="0">
                <a:latin typeface="Trebuchet MS"/>
                <a:cs typeface="Trebuchet MS"/>
              </a:rPr>
              <a:t> </a:t>
            </a:r>
            <a:r>
              <a:rPr sz="2400" u="sng" spc="-110" dirty="0">
                <a:latin typeface="Trebuchet MS"/>
                <a:cs typeface="Trebuchet MS"/>
              </a:rPr>
              <a:t>T</a:t>
            </a:r>
            <a:r>
              <a:rPr sz="2400" u="sng" spc="-50" dirty="0">
                <a:latin typeface="Trebuchet MS"/>
                <a:cs typeface="Trebuchet MS"/>
              </a:rPr>
              <a:t>a</a:t>
            </a:r>
            <a:r>
              <a:rPr sz="2400" u="sng" spc="-20" dirty="0">
                <a:latin typeface="Trebuchet MS"/>
                <a:cs typeface="Trebuchet MS"/>
              </a:rPr>
              <a:t>n</a:t>
            </a:r>
            <a:r>
              <a:rPr sz="2400" u="sng" spc="25" dirty="0">
                <a:latin typeface="Trebuchet MS"/>
                <a:cs typeface="Trebuchet MS"/>
              </a:rPr>
              <a:t>gg</a:t>
            </a:r>
            <a:r>
              <a:rPr sz="2400" u="sng" spc="-30" dirty="0">
                <a:latin typeface="Trebuchet MS"/>
                <a:cs typeface="Trebuchet MS"/>
              </a:rPr>
              <a:t>u</a:t>
            </a:r>
            <a:r>
              <a:rPr sz="2400" u="sng" spc="-25" dirty="0">
                <a:latin typeface="Trebuchet MS"/>
                <a:cs typeface="Trebuchet MS"/>
              </a:rPr>
              <a:t>n</a:t>
            </a:r>
            <a:r>
              <a:rPr sz="2400" u="sng" spc="20" dirty="0">
                <a:latin typeface="Trebuchet MS"/>
                <a:cs typeface="Trebuchet MS"/>
              </a:rPr>
              <a:t>g</a:t>
            </a:r>
            <a:r>
              <a:rPr sz="2400" u="sng" spc="-195" dirty="0">
                <a:latin typeface="Trebuchet MS"/>
                <a:cs typeface="Trebuchet MS"/>
              </a:rPr>
              <a:t> </a:t>
            </a:r>
            <a:r>
              <a:rPr sz="2400" u="sng" spc="-204" dirty="0">
                <a:latin typeface="Trebuchet MS"/>
                <a:cs typeface="Trebuchet MS"/>
              </a:rPr>
              <a:t>J</a:t>
            </a:r>
            <a:r>
              <a:rPr sz="2400" u="sng" spc="-225" dirty="0">
                <a:latin typeface="Trebuchet MS"/>
                <a:cs typeface="Trebuchet MS"/>
              </a:rPr>
              <a:t>a</a:t>
            </a:r>
            <a:r>
              <a:rPr sz="2400" u="sng" spc="-30" dirty="0">
                <a:latin typeface="Trebuchet MS"/>
                <a:cs typeface="Trebuchet MS"/>
              </a:rPr>
              <a:t>wab</a:t>
            </a:r>
            <a:endParaRPr sz="2400" u="sng" dirty="0">
              <a:latin typeface="Trebuchet MS"/>
              <a:cs typeface="Trebuchet MS"/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4384199"/>
              </p:ext>
            </p:extLst>
          </p:nvPr>
        </p:nvGraphicFramePr>
        <p:xfrm>
          <a:off x="395536" y="453350"/>
          <a:ext cx="8352927" cy="446532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1440160"/>
                <a:gridCol w="5472608"/>
                <a:gridCol w="1440159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/>
                        <a:t>Nama </a:t>
                      </a:r>
                      <a:r>
                        <a:rPr lang="en-GB" sz="1400" dirty="0" err="1" smtClean="0"/>
                        <a:t>Fungsi</a:t>
                      </a:r>
                      <a:r>
                        <a:rPr lang="en-GB" sz="1400" baseline="0" dirty="0" smtClean="0"/>
                        <a:t> ERT</a:t>
                      </a:r>
                      <a:endParaRPr 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err="1" smtClean="0"/>
                        <a:t>Peran</a:t>
                      </a:r>
                      <a:r>
                        <a:rPr lang="en-GB" sz="1400" dirty="0" smtClean="0"/>
                        <a:t> &amp; </a:t>
                      </a:r>
                      <a:r>
                        <a:rPr lang="en-GB" sz="1400" dirty="0" err="1" smtClean="0"/>
                        <a:t>Tanggung</a:t>
                      </a:r>
                      <a:r>
                        <a:rPr lang="en-GB" sz="1400" dirty="0" smtClean="0"/>
                        <a:t> </a:t>
                      </a:r>
                      <a:r>
                        <a:rPr lang="en-GB" sz="1400" dirty="0" err="1" smtClean="0"/>
                        <a:t>Jawab</a:t>
                      </a:r>
                      <a:endParaRPr 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err="1" smtClean="0"/>
                        <a:t>Lokasi</a:t>
                      </a:r>
                      <a:endParaRPr lang="en-US" sz="14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150" dirty="0" smtClean="0"/>
                        <a:t>Operator Fire Alarm/BAS</a:t>
                      </a:r>
                    </a:p>
                    <a:p>
                      <a:endParaRPr lang="en-GB" sz="1150" dirty="0" smtClean="0"/>
                    </a:p>
                    <a:p>
                      <a:endParaRPr lang="en-GB" sz="1150" dirty="0" smtClean="0"/>
                    </a:p>
                    <a:p>
                      <a:endParaRPr lang="en-GB" sz="1150" dirty="0" smtClean="0"/>
                    </a:p>
                    <a:p>
                      <a:endParaRPr lang="en-GB" sz="1150" dirty="0" smtClean="0"/>
                    </a:p>
                    <a:p>
                      <a:r>
                        <a:rPr lang="en-GB" sz="1150" dirty="0" smtClean="0"/>
                        <a:t>Operator Fire Lift</a:t>
                      </a:r>
                    </a:p>
                    <a:p>
                      <a:endParaRPr lang="en-GB" sz="1150" dirty="0" smtClean="0"/>
                    </a:p>
                    <a:p>
                      <a:endParaRPr lang="en-GB" sz="1150" dirty="0" smtClean="0"/>
                    </a:p>
                    <a:p>
                      <a:endParaRPr lang="en-GB" sz="1150" dirty="0" smtClean="0"/>
                    </a:p>
                    <a:p>
                      <a:r>
                        <a:rPr lang="en-GB" sz="1150" dirty="0" smtClean="0"/>
                        <a:t>Operator Electrical</a:t>
                      </a:r>
                    </a:p>
                    <a:p>
                      <a:endParaRPr lang="en-GB" sz="1150" dirty="0" smtClean="0"/>
                    </a:p>
                    <a:p>
                      <a:endParaRPr lang="en-GB" sz="1150" dirty="0" smtClean="0"/>
                    </a:p>
                    <a:p>
                      <a:r>
                        <a:rPr lang="en-GB" sz="1150" dirty="0" smtClean="0"/>
                        <a:t>Operator </a:t>
                      </a:r>
                      <a:r>
                        <a:rPr lang="en-GB" sz="1150" dirty="0" err="1" smtClean="0"/>
                        <a:t>Genset</a:t>
                      </a:r>
                      <a:endParaRPr lang="en-GB" sz="1150" dirty="0" smtClean="0"/>
                    </a:p>
                    <a:p>
                      <a:endParaRPr lang="en-GB" sz="1150" dirty="0" smtClean="0"/>
                    </a:p>
                    <a:p>
                      <a:endParaRPr lang="en-GB" sz="1150" dirty="0" smtClean="0"/>
                    </a:p>
                    <a:p>
                      <a:r>
                        <a:rPr lang="en-GB" sz="1150" dirty="0" smtClean="0"/>
                        <a:t>Operator</a:t>
                      </a:r>
                      <a:r>
                        <a:rPr lang="en-GB" sz="1150" baseline="0" dirty="0" smtClean="0"/>
                        <a:t> HVAC &amp; Fan</a:t>
                      </a:r>
                      <a:endParaRPr lang="en-GB" sz="1150" dirty="0" smtClean="0"/>
                    </a:p>
                    <a:p>
                      <a:endParaRPr lang="en-GB" sz="1150" dirty="0" smtClean="0"/>
                    </a:p>
                    <a:p>
                      <a:endParaRPr lang="en-GB" sz="1150" dirty="0" smtClean="0"/>
                    </a:p>
                    <a:p>
                      <a:r>
                        <a:rPr lang="en-GB" sz="1150" dirty="0" smtClean="0"/>
                        <a:t>Operator</a:t>
                      </a:r>
                      <a:r>
                        <a:rPr lang="en-GB" sz="1150" baseline="0" dirty="0" smtClean="0"/>
                        <a:t> </a:t>
                      </a:r>
                      <a:r>
                        <a:rPr lang="en-GB" sz="1150" baseline="0" dirty="0" err="1" smtClean="0"/>
                        <a:t>Pompa</a:t>
                      </a:r>
                      <a:r>
                        <a:rPr lang="en-GB" sz="1150" baseline="0" dirty="0" smtClean="0"/>
                        <a:t> Fire Fighting</a:t>
                      </a:r>
                      <a:endParaRPr lang="en-US" sz="1150" i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150" dirty="0" err="1" smtClean="0"/>
                        <a:t>Melaporkan</a:t>
                      </a:r>
                      <a:r>
                        <a:rPr lang="en-US" sz="1150" dirty="0" smtClean="0"/>
                        <a:t> </a:t>
                      </a:r>
                      <a:r>
                        <a:rPr lang="en-US" sz="1150" dirty="0" err="1" smtClean="0"/>
                        <a:t>kepada</a:t>
                      </a:r>
                      <a:r>
                        <a:rPr lang="en-US" sz="1150" dirty="0" smtClean="0"/>
                        <a:t> </a:t>
                      </a:r>
                      <a:r>
                        <a:rPr lang="en-US" sz="1150" dirty="0" err="1" smtClean="0"/>
                        <a:t>petugas</a:t>
                      </a:r>
                      <a:r>
                        <a:rPr lang="en-US" sz="1150" dirty="0" smtClean="0"/>
                        <a:t> </a:t>
                      </a:r>
                      <a:r>
                        <a:rPr lang="en-US" sz="1150" dirty="0" err="1" smtClean="0"/>
                        <a:t>keamanan</a:t>
                      </a:r>
                      <a:r>
                        <a:rPr lang="en-US" sz="1150" dirty="0" smtClean="0"/>
                        <a:t> </a:t>
                      </a:r>
                      <a:r>
                        <a:rPr lang="en-US" sz="1150" dirty="0" err="1" smtClean="0"/>
                        <a:t>dan</a:t>
                      </a:r>
                      <a:r>
                        <a:rPr lang="en-US" sz="1150" dirty="0" smtClean="0"/>
                        <a:t> </a:t>
                      </a:r>
                      <a:r>
                        <a:rPr lang="en-US" sz="1150" dirty="0" err="1" smtClean="0"/>
                        <a:t>teknisi</a:t>
                      </a:r>
                      <a:r>
                        <a:rPr lang="en-US" sz="1150" dirty="0" smtClean="0"/>
                        <a:t> </a:t>
                      </a:r>
                      <a:r>
                        <a:rPr lang="en-US" sz="1150" dirty="0" err="1" smtClean="0"/>
                        <a:t>apabila</a:t>
                      </a:r>
                      <a:r>
                        <a:rPr lang="en-US" sz="1150" dirty="0" smtClean="0"/>
                        <a:t> </a:t>
                      </a:r>
                      <a:r>
                        <a:rPr lang="en-US" sz="1150" dirty="0" err="1" smtClean="0"/>
                        <a:t>terjadi</a:t>
                      </a:r>
                      <a:r>
                        <a:rPr lang="en-US" sz="1150" dirty="0" smtClean="0"/>
                        <a:t> alarm </a:t>
                      </a:r>
                      <a:r>
                        <a:rPr lang="en-US" sz="1150" dirty="0" err="1" smtClean="0"/>
                        <a:t>berbunyi</a:t>
                      </a:r>
                      <a:r>
                        <a:rPr lang="en-US" sz="1150" dirty="0" smtClean="0"/>
                        <a:t>, </a:t>
                      </a:r>
                      <a:r>
                        <a:rPr lang="en-US" sz="1150" dirty="0" err="1" smtClean="0"/>
                        <a:t>dan</a:t>
                      </a:r>
                      <a:r>
                        <a:rPr lang="en-US" sz="1150" dirty="0" smtClean="0"/>
                        <a:t> </a:t>
                      </a:r>
                      <a:r>
                        <a:rPr lang="en-US" sz="1150" dirty="0" err="1" smtClean="0"/>
                        <a:t>segera</a:t>
                      </a:r>
                      <a:r>
                        <a:rPr lang="en-US" sz="1150" dirty="0" smtClean="0"/>
                        <a:t> </a:t>
                      </a:r>
                      <a:r>
                        <a:rPr lang="en-US" sz="1150" dirty="0" err="1" smtClean="0"/>
                        <a:t>meminta</a:t>
                      </a:r>
                      <a:r>
                        <a:rPr lang="en-US" sz="1150" dirty="0" smtClean="0"/>
                        <a:t> agar </a:t>
                      </a:r>
                      <a:r>
                        <a:rPr lang="en-US" sz="1150" dirty="0" err="1" smtClean="0"/>
                        <a:t>memeriksa</a:t>
                      </a:r>
                      <a:r>
                        <a:rPr lang="en-US" sz="1150" dirty="0" smtClean="0"/>
                        <a:t> </a:t>
                      </a:r>
                      <a:r>
                        <a:rPr lang="en-US" sz="1150" dirty="0" err="1" smtClean="0"/>
                        <a:t>keadaan</a:t>
                      </a:r>
                      <a:r>
                        <a:rPr lang="en-US" sz="1150" dirty="0" smtClean="0"/>
                        <a:t> </a:t>
                      </a:r>
                      <a:r>
                        <a:rPr lang="en-US" sz="1150" dirty="0" err="1" smtClean="0"/>
                        <a:t>serta</a:t>
                      </a:r>
                      <a:r>
                        <a:rPr lang="en-US" sz="1150" dirty="0" smtClean="0"/>
                        <a:t> </a:t>
                      </a:r>
                      <a:r>
                        <a:rPr lang="en-US" sz="1150" dirty="0" err="1" smtClean="0"/>
                        <a:t>mematikan</a:t>
                      </a:r>
                      <a:r>
                        <a:rPr lang="en-US" sz="1150" dirty="0" smtClean="0"/>
                        <a:t> alarm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150" dirty="0" err="1" smtClean="0"/>
                        <a:t>Mengaktifkan</a:t>
                      </a:r>
                      <a:r>
                        <a:rPr lang="en-US" sz="1150" dirty="0" smtClean="0"/>
                        <a:t> </a:t>
                      </a:r>
                      <a:r>
                        <a:rPr lang="en-US" sz="1150" dirty="0" err="1" smtClean="0"/>
                        <a:t>sistem</a:t>
                      </a:r>
                      <a:r>
                        <a:rPr lang="en-US" sz="1150" dirty="0" smtClean="0"/>
                        <a:t> General Alarm </a:t>
                      </a:r>
                      <a:r>
                        <a:rPr lang="en-US" sz="1150" dirty="0" err="1" smtClean="0"/>
                        <a:t>setelah</a:t>
                      </a:r>
                      <a:r>
                        <a:rPr lang="en-US" sz="1150" dirty="0" smtClean="0"/>
                        <a:t> </a:t>
                      </a:r>
                      <a:r>
                        <a:rPr lang="en-US" sz="1150" dirty="0" err="1" smtClean="0"/>
                        <a:t>ada</a:t>
                      </a:r>
                      <a:r>
                        <a:rPr lang="en-US" sz="1150" dirty="0" smtClean="0"/>
                        <a:t> </a:t>
                      </a:r>
                      <a:r>
                        <a:rPr lang="en-US" sz="1150" dirty="0" err="1" smtClean="0"/>
                        <a:t>arahan</a:t>
                      </a:r>
                      <a:r>
                        <a:rPr lang="en-US" sz="1150" dirty="0" smtClean="0"/>
                        <a:t> </a:t>
                      </a:r>
                      <a:r>
                        <a:rPr lang="en-US" sz="1150" dirty="0" err="1" smtClean="0"/>
                        <a:t>dari</a:t>
                      </a:r>
                      <a:r>
                        <a:rPr lang="en-US" sz="1150" dirty="0" smtClean="0"/>
                        <a:t> Chief</a:t>
                      </a:r>
                      <a:r>
                        <a:rPr lang="en-US" sz="1150" baseline="0" dirty="0" smtClean="0"/>
                        <a:t> ERT / ERT Commander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GB" sz="1150" baseline="0" dirty="0" err="1" smtClean="0"/>
                        <a:t>Memastikan</a:t>
                      </a:r>
                      <a:r>
                        <a:rPr lang="en-GB" sz="1150" baseline="0" dirty="0" smtClean="0"/>
                        <a:t> </a:t>
                      </a:r>
                      <a:r>
                        <a:rPr lang="en-GB" sz="1150" baseline="0" dirty="0" err="1" smtClean="0"/>
                        <a:t>instalasi</a:t>
                      </a:r>
                      <a:r>
                        <a:rPr lang="en-GB" sz="1150" baseline="0" dirty="0" smtClean="0"/>
                        <a:t> gas </a:t>
                      </a:r>
                      <a:r>
                        <a:rPr lang="en-GB" sz="1150" baseline="0" dirty="0" err="1" smtClean="0"/>
                        <a:t>sudah</a:t>
                      </a:r>
                      <a:r>
                        <a:rPr lang="en-GB" sz="1150" baseline="0" dirty="0" smtClean="0"/>
                        <a:t> </a:t>
                      </a:r>
                      <a:r>
                        <a:rPr lang="en-GB" sz="1150" baseline="0" dirty="0" err="1" smtClean="0"/>
                        <a:t>tertutup</a:t>
                      </a:r>
                      <a:r>
                        <a:rPr lang="en-GB" sz="1150" baseline="0" dirty="0" smtClean="0"/>
                        <a:t> </a:t>
                      </a:r>
                      <a:r>
                        <a:rPr lang="en-GB" sz="1150" baseline="0" dirty="0" err="1" smtClean="0"/>
                        <a:t>dan</a:t>
                      </a:r>
                      <a:r>
                        <a:rPr lang="en-GB" sz="1150" baseline="0" dirty="0" smtClean="0"/>
                        <a:t> gas </a:t>
                      </a:r>
                      <a:r>
                        <a:rPr lang="en-GB" sz="1150" baseline="0" dirty="0" err="1" smtClean="0"/>
                        <a:t>tidak</a:t>
                      </a:r>
                      <a:r>
                        <a:rPr lang="en-GB" sz="1150" baseline="0" dirty="0" smtClean="0"/>
                        <a:t> </a:t>
                      </a:r>
                      <a:r>
                        <a:rPr lang="en-GB" sz="1150" baseline="0" dirty="0" err="1" smtClean="0"/>
                        <a:t>masuk</a:t>
                      </a:r>
                      <a:r>
                        <a:rPr lang="en-GB" sz="1150" baseline="0" dirty="0" smtClean="0"/>
                        <a:t> </a:t>
                      </a:r>
                      <a:r>
                        <a:rPr lang="en-GB" sz="1150" baseline="0" dirty="0" err="1" smtClean="0"/>
                        <a:t>ke</a:t>
                      </a:r>
                      <a:r>
                        <a:rPr lang="en-GB" sz="1150" baseline="0" dirty="0" smtClean="0"/>
                        <a:t> </a:t>
                      </a:r>
                      <a:r>
                        <a:rPr lang="en-GB" sz="1150" baseline="0" dirty="0" err="1" smtClean="0"/>
                        <a:t>instalasi</a:t>
                      </a:r>
                      <a:r>
                        <a:rPr lang="en-GB" sz="1150" baseline="0" dirty="0" smtClean="0"/>
                        <a:t> </a:t>
                      </a:r>
                      <a:r>
                        <a:rPr lang="en-GB" sz="1150" baseline="0" dirty="0" err="1" smtClean="0"/>
                        <a:t>gedung</a:t>
                      </a:r>
                      <a:r>
                        <a:rPr lang="en-GB" sz="1150" baseline="0" dirty="0" smtClean="0"/>
                        <a:t> </a:t>
                      </a:r>
                      <a:r>
                        <a:rPr lang="en-GB" sz="1150" baseline="0" dirty="0" err="1" smtClean="0"/>
                        <a:t>dan</a:t>
                      </a:r>
                      <a:r>
                        <a:rPr lang="en-GB" sz="1150" baseline="0" dirty="0" smtClean="0"/>
                        <a:t> tenant</a:t>
                      </a:r>
                      <a:endParaRPr lang="en-US" sz="1150" dirty="0" smtClean="0"/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150" dirty="0" err="1" smtClean="0"/>
                        <a:t>Memastikan</a:t>
                      </a:r>
                      <a:r>
                        <a:rPr lang="en-US" sz="1150" dirty="0" smtClean="0"/>
                        <a:t> </a:t>
                      </a:r>
                      <a:r>
                        <a:rPr lang="en-US" sz="1150" dirty="0" err="1" smtClean="0"/>
                        <a:t>semua</a:t>
                      </a:r>
                      <a:r>
                        <a:rPr lang="en-US" sz="1150" dirty="0" smtClean="0"/>
                        <a:t> lift homing </a:t>
                      </a:r>
                      <a:r>
                        <a:rPr lang="en-US" sz="1150" dirty="0" err="1" smtClean="0"/>
                        <a:t>pada</a:t>
                      </a:r>
                      <a:r>
                        <a:rPr lang="en-US" sz="1150" dirty="0" smtClean="0"/>
                        <a:t> </a:t>
                      </a:r>
                      <a:r>
                        <a:rPr lang="en-US" sz="1150" dirty="0" err="1" smtClean="0"/>
                        <a:t>saat</a:t>
                      </a:r>
                      <a:r>
                        <a:rPr lang="en-US" sz="1150" dirty="0" smtClean="0"/>
                        <a:t> General Alarm / lift </a:t>
                      </a:r>
                      <a:r>
                        <a:rPr lang="en-US" sz="1150" dirty="0" err="1" smtClean="0"/>
                        <a:t>berhenti</a:t>
                      </a:r>
                      <a:r>
                        <a:rPr lang="en-US" sz="1150" dirty="0" smtClean="0"/>
                        <a:t> di </a:t>
                      </a:r>
                      <a:r>
                        <a:rPr lang="en-US" sz="1150" dirty="0" err="1" smtClean="0"/>
                        <a:t>lantai</a:t>
                      </a:r>
                      <a:r>
                        <a:rPr lang="en-US" sz="1150" baseline="0" dirty="0" smtClean="0"/>
                        <a:t>  </a:t>
                      </a:r>
                      <a:r>
                        <a:rPr lang="en-US" sz="1150" baseline="0" dirty="0" err="1" smtClean="0"/>
                        <a:t>terdekat</a:t>
                      </a:r>
                      <a:r>
                        <a:rPr lang="en-US" sz="1150" baseline="0" dirty="0" smtClean="0"/>
                        <a:t> </a:t>
                      </a:r>
                      <a:r>
                        <a:rPr lang="en-US" sz="1150" baseline="0" dirty="0" err="1" smtClean="0"/>
                        <a:t>saat</a:t>
                      </a:r>
                      <a:r>
                        <a:rPr lang="en-US" sz="1150" baseline="0" dirty="0" smtClean="0"/>
                        <a:t> sensor </a:t>
                      </a:r>
                      <a:r>
                        <a:rPr lang="en-US" sz="1150" baseline="0" dirty="0" err="1" smtClean="0"/>
                        <a:t>gempa</a:t>
                      </a:r>
                      <a:r>
                        <a:rPr lang="en-US" sz="1150" baseline="0" dirty="0" smtClean="0"/>
                        <a:t> </a:t>
                      </a:r>
                      <a:r>
                        <a:rPr lang="en-US" sz="1150" baseline="0" dirty="0" err="1" smtClean="0"/>
                        <a:t>aktif</a:t>
                      </a:r>
                      <a:endParaRPr lang="en-US" sz="1150" baseline="0" dirty="0" smtClean="0"/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150" dirty="0" smtClean="0"/>
                        <a:t>Manual </a:t>
                      </a:r>
                      <a:r>
                        <a:rPr lang="en-US" sz="1150" dirty="0" err="1" smtClean="0"/>
                        <a:t>operasional</a:t>
                      </a:r>
                      <a:r>
                        <a:rPr lang="en-US" sz="1150" dirty="0" smtClean="0"/>
                        <a:t> fire lift </a:t>
                      </a:r>
                      <a:r>
                        <a:rPr lang="en-US" sz="1150" dirty="0" err="1" smtClean="0"/>
                        <a:t>untuk</a:t>
                      </a:r>
                      <a:r>
                        <a:rPr lang="en-US" sz="1150" dirty="0" smtClean="0"/>
                        <a:t> </a:t>
                      </a:r>
                      <a:r>
                        <a:rPr lang="en-US" sz="1150" dirty="0" err="1" smtClean="0"/>
                        <a:t>membantu</a:t>
                      </a:r>
                      <a:r>
                        <a:rPr lang="en-US" sz="1150" dirty="0" smtClean="0"/>
                        <a:t> </a:t>
                      </a:r>
                      <a:r>
                        <a:rPr lang="en-US" sz="1150" dirty="0" err="1" smtClean="0"/>
                        <a:t>evakuasi</a:t>
                      </a:r>
                      <a:r>
                        <a:rPr lang="en-US" sz="1150" dirty="0" smtClean="0"/>
                        <a:t> </a:t>
                      </a:r>
                      <a:r>
                        <a:rPr lang="en-US" sz="1150" dirty="0" err="1" smtClean="0"/>
                        <a:t>seseorang</a:t>
                      </a:r>
                      <a:r>
                        <a:rPr lang="en-US" sz="1150" baseline="0" dirty="0" smtClean="0"/>
                        <a:t> / korban </a:t>
                      </a:r>
                      <a:r>
                        <a:rPr lang="en-US" sz="1150" baseline="0" dirty="0" err="1" smtClean="0"/>
                        <a:t>dengan</a:t>
                      </a:r>
                      <a:r>
                        <a:rPr lang="en-US" sz="1150" dirty="0" smtClean="0"/>
                        <a:t> </a:t>
                      </a:r>
                      <a:r>
                        <a:rPr lang="en-US" sz="1150" dirty="0" err="1" smtClean="0"/>
                        <a:t>penanganan</a:t>
                      </a:r>
                      <a:r>
                        <a:rPr lang="en-US" sz="1150" dirty="0" smtClean="0"/>
                        <a:t> </a:t>
                      </a:r>
                      <a:r>
                        <a:rPr lang="en-US" sz="1150" dirty="0" err="1" smtClean="0"/>
                        <a:t>khusus</a:t>
                      </a:r>
                      <a:r>
                        <a:rPr lang="en-US" sz="1150" dirty="0" smtClean="0"/>
                        <a:t> </a:t>
                      </a:r>
                      <a:r>
                        <a:rPr lang="en-US" sz="1150" dirty="0" err="1" smtClean="0"/>
                        <a:t>maupun</a:t>
                      </a:r>
                      <a:r>
                        <a:rPr lang="en-US" sz="1150" dirty="0" smtClean="0"/>
                        <a:t> </a:t>
                      </a:r>
                      <a:r>
                        <a:rPr lang="en-US" sz="1150" dirty="0" err="1" smtClean="0"/>
                        <a:t>kondisi</a:t>
                      </a:r>
                      <a:r>
                        <a:rPr lang="en-US" sz="1150" dirty="0" smtClean="0"/>
                        <a:t> </a:t>
                      </a:r>
                      <a:r>
                        <a:rPr lang="en-US" sz="1150" dirty="0" err="1" smtClean="0"/>
                        <a:t>darurat</a:t>
                      </a:r>
                      <a:r>
                        <a:rPr lang="en-US" sz="1150" dirty="0" smtClean="0"/>
                        <a:t> </a:t>
                      </a:r>
                      <a:r>
                        <a:rPr lang="en-US" sz="1150" dirty="0" err="1" smtClean="0"/>
                        <a:t>lainnya</a:t>
                      </a:r>
                      <a:endParaRPr lang="en-US" sz="1150" dirty="0" smtClean="0"/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GB" sz="1150" dirty="0" smtClean="0"/>
                        <a:t>Monitoring MV/LVMDP </a:t>
                      </a:r>
                      <a:r>
                        <a:rPr lang="en-GB" sz="1150" dirty="0" err="1" smtClean="0"/>
                        <a:t>dan</a:t>
                      </a:r>
                      <a:r>
                        <a:rPr lang="en-GB" sz="1150" dirty="0" smtClean="0"/>
                        <a:t> panel </a:t>
                      </a:r>
                      <a:r>
                        <a:rPr lang="en-GB" sz="1150" dirty="0" err="1" smtClean="0"/>
                        <a:t>pembagi</a:t>
                      </a:r>
                      <a:r>
                        <a:rPr lang="en-GB" sz="1150" dirty="0" smtClean="0"/>
                        <a:t> </a:t>
                      </a:r>
                      <a:r>
                        <a:rPr lang="en-GB" sz="1150" dirty="0" err="1" smtClean="0"/>
                        <a:t>perlantai</a:t>
                      </a:r>
                      <a:r>
                        <a:rPr lang="en-GB" sz="1150" dirty="0" smtClean="0"/>
                        <a:t> </a:t>
                      </a:r>
                      <a:r>
                        <a:rPr lang="en-GB" sz="1150" dirty="0" err="1" smtClean="0"/>
                        <a:t>dan</a:t>
                      </a:r>
                      <a:r>
                        <a:rPr lang="en-GB" sz="1150" dirty="0" smtClean="0"/>
                        <a:t> tenant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GB" sz="1150" dirty="0" err="1" smtClean="0"/>
                        <a:t>Melakukan</a:t>
                      </a:r>
                      <a:r>
                        <a:rPr lang="en-GB" sz="1150" dirty="0" smtClean="0"/>
                        <a:t> </a:t>
                      </a:r>
                      <a:r>
                        <a:rPr lang="en-GB" sz="1150" dirty="0" err="1" smtClean="0"/>
                        <a:t>operasional</a:t>
                      </a:r>
                      <a:r>
                        <a:rPr lang="en-GB" sz="1150" dirty="0" smtClean="0"/>
                        <a:t> Emergency Shut Down </a:t>
                      </a:r>
                      <a:r>
                        <a:rPr lang="en-GB" sz="1150" dirty="0" err="1" smtClean="0"/>
                        <a:t>jika</a:t>
                      </a:r>
                      <a:r>
                        <a:rPr lang="en-GB" sz="1150" dirty="0" smtClean="0"/>
                        <a:t> </a:t>
                      </a:r>
                      <a:r>
                        <a:rPr lang="en-GB" sz="1150" dirty="0" err="1" smtClean="0"/>
                        <a:t>diperlukan</a:t>
                      </a:r>
                      <a:r>
                        <a:rPr lang="en-GB" sz="1150" dirty="0" smtClean="0"/>
                        <a:t>/ </a:t>
                      </a:r>
                      <a:r>
                        <a:rPr lang="en-GB" sz="1150" dirty="0" err="1" smtClean="0"/>
                        <a:t>arahan</a:t>
                      </a:r>
                      <a:r>
                        <a:rPr lang="en-GB" sz="1150" dirty="0" smtClean="0"/>
                        <a:t> </a:t>
                      </a:r>
                      <a:r>
                        <a:rPr lang="en-GB" sz="1150" dirty="0" err="1" smtClean="0"/>
                        <a:t>dari</a:t>
                      </a:r>
                      <a:r>
                        <a:rPr lang="en-GB" sz="1150" dirty="0" smtClean="0"/>
                        <a:t> ERT</a:t>
                      </a:r>
                      <a:r>
                        <a:rPr lang="en-GB" sz="1150" baseline="0" dirty="0" smtClean="0"/>
                        <a:t> Commander </a:t>
                      </a:r>
                      <a:r>
                        <a:rPr lang="en-GB" sz="1150" dirty="0" smtClean="0"/>
                        <a:t>/ </a:t>
                      </a:r>
                      <a:r>
                        <a:rPr lang="en-GB" sz="1150" dirty="0" err="1" smtClean="0"/>
                        <a:t>Ketua</a:t>
                      </a:r>
                      <a:r>
                        <a:rPr lang="en-GB" sz="1150" dirty="0" smtClean="0"/>
                        <a:t> </a:t>
                      </a:r>
                      <a:r>
                        <a:rPr lang="en-GB" sz="1150" dirty="0" err="1" smtClean="0"/>
                        <a:t>Regu</a:t>
                      </a:r>
                      <a:r>
                        <a:rPr lang="en-GB" sz="1150" baseline="0" dirty="0" smtClean="0"/>
                        <a:t> Engineering</a:t>
                      </a:r>
                      <a:endParaRPr lang="en-GB" sz="1150" dirty="0" smtClean="0"/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GB" sz="1150" dirty="0" smtClean="0"/>
                        <a:t>Monitoring </a:t>
                      </a:r>
                      <a:r>
                        <a:rPr lang="en-GB" sz="1150" dirty="0" err="1" smtClean="0"/>
                        <a:t>dan</a:t>
                      </a:r>
                      <a:r>
                        <a:rPr lang="en-GB" sz="1150" dirty="0" smtClean="0"/>
                        <a:t> </a:t>
                      </a:r>
                      <a:r>
                        <a:rPr lang="en-GB" sz="1150" dirty="0" err="1" smtClean="0"/>
                        <a:t>memastikan</a:t>
                      </a:r>
                      <a:r>
                        <a:rPr lang="en-GB" sz="1150" dirty="0" smtClean="0"/>
                        <a:t> </a:t>
                      </a:r>
                      <a:r>
                        <a:rPr lang="en-GB" sz="1150" dirty="0" err="1" smtClean="0"/>
                        <a:t>Genset</a:t>
                      </a:r>
                      <a:r>
                        <a:rPr lang="en-GB" sz="1150" dirty="0" smtClean="0"/>
                        <a:t> standby Auto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GB" sz="1150" dirty="0" err="1" smtClean="0"/>
                        <a:t>Melakukan</a:t>
                      </a:r>
                      <a:r>
                        <a:rPr lang="en-GB" sz="1150" dirty="0" smtClean="0"/>
                        <a:t> </a:t>
                      </a:r>
                      <a:r>
                        <a:rPr lang="en-GB" sz="1150" dirty="0" err="1" smtClean="0"/>
                        <a:t>operasional</a:t>
                      </a:r>
                      <a:r>
                        <a:rPr lang="en-GB" sz="1150" dirty="0" smtClean="0"/>
                        <a:t> Emergency </a:t>
                      </a:r>
                      <a:r>
                        <a:rPr lang="en-GB" sz="1150" dirty="0" err="1" smtClean="0"/>
                        <a:t>jika</a:t>
                      </a:r>
                      <a:r>
                        <a:rPr lang="en-GB" sz="1150" dirty="0" smtClean="0"/>
                        <a:t> </a:t>
                      </a:r>
                      <a:r>
                        <a:rPr lang="en-GB" sz="1150" dirty="0" err="1" smtClean="0"/>
                        <a:t>diperlukan</a:t>
                      </a:r>
                      <a:r>
                        <a:rPr lang="en-GB" sz="1150" dirty="0" smtClean="0"/>
                        <a:t>/ </a:t>
                      </a:r>
                      <a:r>
                        <a:rPr lang="en-GB" sz="1150" dirty="0" err="1" smtClean="0"/>
                        <a:t>arahan</a:t>
                      </a:r>
                      <a:r>
                        <a:rPr lang="en-GB" sz="1150" dirty="0" smtClean="0"/>
                        <a:t> </a:t>
                      </a:r>
                      <a:r>
                        <a:rPr lang="en-GB" sz="1150" dirty="0" err="1" smtClean="0"/>
                        <a:t>dari</a:t>
                      </a:r>
                      <a:r>
                        <a:rPr lang="en-GB" sz="1150" dirty="0" smtClean="0"/>
                        <a:t> ERT</a:t>
                      </a:r>
                      <a:r>
                        <a:rPr lang="en-GB" sz="1150" baseline="0" dirty="0" smtClean="0"/>
                        <a:t> Commander</a:t>
                      </a:r>
                      <a:r>
                        <a:rPr lang="en-GB" sz="1150" dirty="0" smtClean="0"/>
                        <a:t> / </a:t>
                      </a:r>
                      <a:r>
                        <a:rPr lang="en-GB" sz="1150" dirty="0" err="1" smtClean="0"/>
                        <a:t>Ketua</a:t>
                      </a:r>
                      <a:r>
                        <a:rPr lang="en-GB" sz="1150" dirty="0" smtClean="0"/>
                        <a:t> </a:t>
                      </a:r>
                      <a:r>
                        <a:rPr lang="en-GB" sz="1150" dirty="0" err="1" smtClean="0"/>
                        <a:t>Regu</a:t>
                      </a:r>
                      <a:r>
                        <a:rPr lang="en-GB" sz="1150" dirty="0" smtClean="0"/>
                        <a:t> Engineering 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GB" sz="1150" dirty="0" err="1" smtClean="0"/>
                        <a:t>Memastikan</a:t>
                      </a:r>
                      <a:r>
                        <a:rPr lang="en-GB" sz="1150" dirty="0" smtClean="0"/>
                        <a:t> </a:t>
                      </a:r>
                      <a:r>
                        <a:rPr lang="en-GB" sz="1150" dirty="0" err="1" smtClean="0"/>
                        <a:t>semua</a:t>
                      </a:r>
                      <a:r>
                        <a:rPr lang="en-GB" sz="1150" dirty="0" smtClean="0"/>
                        <a:t> power</a:t>
                      </a:r>
                      <a:r>
                        <a:rPr lang="en-GB" sz="1150" baseline="0" dirty="0" smtClean="0"/>
                        <a:t> </a:t>
                      </a:r>
                      <a:r>
                        <a:rPr lang="en-GB" sz="1150" baseline="0" dirty="0" err="1" smtClean="0"/>
                        <a:t>penggerak</a:t>
                      </a:r>
                      <a:r>
                        <a:rPr lang="en-GB" sz="1150" baseline="0" dirty="0" smtClean="0"/>
                        <a:t> air conditioner (AC) </a:t>
                      </a:r>
                      <a:r>
                        <a:rPr lang="en-GB" sz="1150" baseline="0" dirty="0" err="1" smtClean="0"/>
                        <a:t>tidak</a:t>
                      </a:r>
                      <a:r>
                        <a:rPr lang="en-GB" sz="1150" baseline="0" dirty="0" smtClean="0"/>
                        <a:t> </a:t>
                      </a:r>
                      <a:r>
                        <a:rPr lang="en-GB" sz="1150" baseline="0" dirty="0" err="1" smtClean="0"/>
                        <a:t>beroprasional</a:t>
                      </a:r>
                      <a:r>
                        <a:rPr lang="en-GB" sz="1150" baseline="0" dirty="0" smtClean="0"/>
                        <a:t> </a:t>
                      </a:r>
                      <a:r>
                        <a:rPr lang="en-GB" sz="1150" baseline="0" dirty="0" err="1" smtClean="0"/>
                        <a:t>jika</a:t>
                      </a:r>
                      <a:r>
                        <a:rPr lang="en-GB" sz="1150" baseline="0" dirty="0" smtClean="0"/>
                        <a:t> </a:t>
                      </a:r>
                      <a:r>
                        <a:rPr lang="en-GB" sz="1150" baseline="0" dirty="0" err="1" smtClean="0"/>
                        <a:t>keadaan</a:t>
                      </a:r>
                      <a:r>
                        <a:rPr lang="en-GB" sz="1150" baseline="0" dirty="0" smtClean="0"/>
                        <a:t> </a:t>
                      </a:r>
                      <a:r>
                        <a:rPr lang="en-GB" sz="1150" baseline="0" dirty="0" err="1" smtClean="0"/>
                        <a:t>berasap</a:t>
                      </a:r>
                      <a:endParaRPr lang="en-GB" sz="1150" baseline="0" dirty="0" smtClean="0"/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GB" sz="1150" baseline="0" dirty="0" err="1" smtClean="0"/>
                        <a:t>Memastikan</a:t>
                      </a:r>
                      <a:r>
                        <a:rPr lang="en-GB" sz="1150" baseline="0" dirty="0" smtClean="0"/>
                        <a:t> Pressure Rise Fan </a:t>
                      </a:r>
                      <a:r>
                        <a:rPr lang="en-GB" sz="1150" baseline="0" dirty="0" err="1" smtClean="0"/>
                        <a:t>dan</a:t>
                      </a:r>
                      <a:r>
                        <a:rPr lang="en-GB" sz="1150" baseline="0" dirty="0" smtClean="0"/>
                        <a:t> Smoke  </a:t>
                      </a:r>
                      <a:r>
                        <a:rPr lang="en-GB" sz="1150" baseline="0" dirty="0" err="1" smtClean="0"/>
                        <a:t>Extact</a:t>
                      </a:r>
                      <a:r>
                        <a:rPr lang="en-GB" sz="1150" baseline="0" dirty="0" smtClean="0"/>
                        <a:t> Fan </a:t>
                      </a:r>
                      <a:r>
                        <a:rPr lang="en-GB" sz="1150" baseline="0" dirty="0" err="1" smtClean="0"/>
                        <a:t>beroprasi</a:t>
                      </a:r>
                      <a:r>
                        <a:rPr lang="en-GB" sz="1150" baseline="0" dirty="0" smtClean="0"/>
                        <a:t> </a:t>
                      </a:r>
                      <a:r>
                        <a:rPr lang="en-GB" sz="1150" baseline="0" dirty="0" err="1" smtClean="0"/>
                        <a:t>dengan</a:t>
                      </a:r>
                      <a:r>
                        <a:rPr lang="en-GB" sz="1150" baseline="0" dirty="0" smtClean="0"/>
                        <a:t> normal </a:t>
                      </a:r>
                      <a:r>
                        <a:rPr lang="en-GB" sz="1150" baseline="0" dirty="0" err="1" smtClean="0"/>
                        <a:t>saat</a:t>
                      </a:r>
                      <a:r>
                        <a:rPr lang="en-GB" sz="1150" baseline="0" dirty="0" smtClean="0"/>
                        <a:t> General Alarm </a:t>
                      </a:r>
                      <a:endParaRPr lang="en-GB" sz="1150" dirty="0" smtClean="0"/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GB" sz="1150" dirty="0" err="1" smtClean="0"/>
                        <a:t>Memastikan</a:t>
                      </a:r>
                      <a:r>
                        <a:rPr lang="en-GB" sz="1150" dirty="0" smtClean="0"/>
                        <a:t> </a:t>
                      </a:r>
                      <a:r>
                        <a:rPr lang="en-GB" sz="1150" dirty="0" err="1" smtClean="0"/>
                        <a:t>kondisi</a:t>
                      </a:r>
                      <a:r>
                        <a:rPr lang="en-GB" sz="1150" dirty="0" smtClean="0"/>
                        <a:t> Fire Pump </a:t>
                      </a:r>
                      <a:r>
                        <a:rPr lang="en-GB" sz="1150" dirty="0" err="1" smtClean="0"/>
                        <a:t>berfungsi</a:t>
                      </a:r>
                      <a:r>
                        <a:rPr lang="en-GB" sz="1150" dirty="0" smtClean="0"/>
                        <a:t> </a:t>
                      </a:r>
                      <a:r>
                        <a:rPr lang="en-GB" sz="1150" dirty="0" err="1" smtClean="0"/>
                        <a:t>dengan</a:t>
                      </a:r>
                      <a:r>
                        <a:rPr lang="en-GB" sz="1150" dirty="0" smtClean="0"/>
                        <a:t> </a:t>
                      </a:r>
                      <a:r>
                        <a:rPr lang="en-GB" sz="1150" dirty="0" err="1" smtClean="0"/>
                        <a:t>baik</a:t>
                      </a:r>
                      <a:r>
                        <a:rPr lang="en-GB" sz="1150" dirty="0" smtClean="0"/>
                        <a:t> </a:t>
                      </a:r>
                      <a:r>
                        <a:rPr lang="en-GB" sz="1150" dirty="0" err="1" smtClean="0"/>
                        <a:t>dan</a:t>
                      </a:r>
                      <a:r>
                        <a:rPr lang="en-GB" sz="1150" dirty="0" smtClean="0"/>
                        <a:t> standby Auto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GB" sz="1150" dirty="0" err="1" smtClean="0"/>
                        <a:t>Mematikan</a:t>
                      </a:r>
                      <a:r>
                        <a:rPr lang="en-GB" sz="1150" dirty="0" smtClean="0"/>
                        <a:t> Electric / Diesel Fire Pump </a:t>
                      </a:r>
                      <a:r>
                        <a:rPr lang="en-GB" sz="1150" dirty="0" err="1" smtClean="0"/>
                        <a:t>setelah</a:t>
                      </a:r>
                      <a:r>
                        <a:rPr lang="en-GB" sz="1150" dirty="0" smtClean="0"/>
                        <a:t> </a:t>
                      </a:r>
                      <a:r>
                        <a:rPr lang="en-GB" sz="1150" dirty="0" err="1" smtClean="0"/>
                        <a:t>penggunaan</a:t>
                      </a:r>
                      <a:r>
                        <a:rPr lang="en-GB" sz="1150" dirty="0" smtClean="0"/>
                        <a:t> / </a:t>
                      </a:r>
                      <a:r>
                        <a:rPr lang="en-GB" sz="1150" dirty="0" err="1" smtClean="0"/>
                        <a:t>pemadaman</a:t>
                      </a:r>
                      <a:r>
                        <a:rPr lang="en-GB" sz="1150" dirty="0" smtClean="0"/>
                        <a:t> </a:t>
                      </a:r>
                      <a:r>
                        <a:rPr lang="en-GB" sz="1150" dirty="0" err="1" smtClean="0"/>
                        <a:t>selesai</a:t>
                      </a:r>
                      <a:endParaRPr lang="en-GB" sz="115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150" dirty="0" err="1" smtClean="0"/>
                        <a:t>Ruang</a:t>
                      </a:r>
                      <a:r>
                        <a:rPr lang="en-GB" sz="1150" dirty="0" smtClean="0"/>
                        <a:t> FCC</a:t>
                      </a:r>
                    </a:p>
                    <a:p>
                      <a:endParaRPr lang="en-GB" sz="1150" dirty="0" smtClean="0"/>
                    </a:p>
                    <a:p>
                      <a:endParaRPr lang="en-GB" sz="1150" dirty="0" smtClean="0"/>
                    </a:p>
                    <a:p>
                      <a:endParaRPr lang="en-GB" sz="1150" dirty="0" smtClean="0"/>
                    </a:p>
                    <a:p>
                      <a:endParaRPr lang="en-GB" sz="1150" dirty="0" smtClean="0"/>
                    </a:p>
                    <a:p>
                      <a:endParaRPr lang="en-GB" sz="1150" dirty="0" smtClean="0"/>
                    </a:p>
                    <a:p>
                      <a:r>
                        <a:rPr lang="en-GB" sz="1150" dirty="0" smtClean="0"/>
                        <a:t>Lobby lift / </a:t>
                      </a:r>
                      <a:r>
                        <a:rPr lang="en-GB" sz="1150" dirty="0" err="1" smtClean="0"/>
                        <a:t>Ruang</a:t>
                      </a:r>
                      <a:r>
                        <a:rPr lang="en-GB" sz="1150" baseline="0" dirty="0" smtClean="0"/>
                        <a:t> </a:t>
                      </a:r>
                      <a:r>
                        <a:rPr lang="en-GB" sz="1150" baseline="0" dirty="0" err="1" smtClean="0"/>
                        <a:t>mesin</a:t>
                      </a:r>
                      <a:r>
                        <a:rPr lang="en-GB" sz="1150" baseline="0" dirty="0" smtClean="0"/>
                        <a:t> lift</a:t>
                      </a:r>
                    </a:p>
                    <a:p>
                      <a:endParaRPr lang="en-GB" sz="1150" baseline="0" dirty="0" smtClean="0"/>
                    </a:p>
                    <a:p>
                      <a:endParaRPr lang="en-GB" sz="1150" baseline="0" dirty="0" smtClean="0"/>
                    </a:p>
                    <a:p>
                      <a:r>
                        <a:rPr lang="en-GB" sz="1150" baseline="0" dirty="0" smtClean="0"/>
                        <a:t>Power House </a:t>
                      </a:r>
                      <a:r>
                        <a:rPr lang="en-GB" sz="1150" baseline="0" dirty="0" err="1" smtClean="0"/>
                        <a:t>dan</a:t>
                      </a:r>
                      <a:r>
                        <a:rPr lang="en-GB" sz="1150" baseline="0" dirty="0" smtClean="0"/>
                        <a:t> area panel</a:t>
                      </a:r>
                    </a:p>
                    <a:p>
                      <a:endParaRPr lang="en-GB" sz="1150" baseline="0" dirty="0" smtClean="0"/>
                    </a:p>
                    <a:p>
                      <a:r>
                        <a:rPr lang="en-GB" sz="1150" baseline="0" dirty="0" err="1" smtClean="0"/>
                        <a:t>Ruang</a:t>
                      </a:r>
                      <a:r>
                        <a:rPr lang="en-GB" sz="1150" baseline="0" dirty="0" smtClean="0"/>
                        <a:t> </a:t>
                      </a:r>
                      <a:r>
                        <a:rPr lang="en-GB" sz="1150" baseline="0" dirty="0" err="1" smtClean="0"/>
                        <a:t>Genset</a:t>
                      </a:r>
                      <a:endParaRPr lang="en-GB" sz="1150" baseline="0" dirty="0" smtClean="0"/>
                    </a:p>
                    <a:p>
                      <a:endParaRPr lang="en-GB" sz="1150" baseline="0" dirty="0" smtClean="0"/>
                    </a:p>
                    <a:p>
                      <a:endParaRPr lang="en-GB" sz="1150" baseline="0" dirty="0" smtClean="0"/>
                    </a:p>
                    <a:p>
                      <a:r>
                        <a:rPr lang="en-GB" sz="1150" baseline="0" dirty="0" err="1" smtClean="0"/>
                        <a:t>Ruang</a:t>
                      </a:r>
                      <a:r>
                        <a:rPr lang="en-GB" sz="1150" baseline="0" dirty="0" smtClean="0"/>
                        <a:t> Chiller, AHU </a:t>
                      </a:r>
                      <a:r>
                        <a:rPr lang="en-GB" sz="1150" baseline="0" dirty="0" err="1" smtClean="0"/>
                        <a:t>dan</a:t>
                      </a:r>
                      <a:r>
                        <a:rPr lang="en-GB" sz="1150" baseline="0" dirty="0" smtClean="0"/>
                        <a:t> Fan</a:t>
                      </a:r>
                    </a:p>
                    <a:p>
                      <a:endParaRPr lang="en-GB" sz="1150" baseline="0" dirty="0" smtClean="0"/>
                    </a:p>
                    <a:p>
                      <a:endParaRPr lang="en-GB" sz="1150" baseline="0" dirty="0" smtClean="0"/>
                    </a:p>
                    <a:p>
                      <a:r>
                        <a:rPr lang="en-GB" sz="1150" baseline="0" dirty="0" err="1" smtClean="0"/>
                        <a:t>Ruang</a:t>
                      </a:r>
                      <a:r>
                        <a:rPr lang="en-GB" sz="1150" baseline="0" dirty="0" smtClean="0"/>
                        <a:t> </a:t>
                      </a:r>
                      <a:r>
                        <a:rPr lang="en-GB" sz="1150" baseline="0" dirty="0" err="1" smtClean="0"/>
                        <a:t>Pompa</a:t>
                      </a:r>
                      <a:endParaRPr lang="en-GB" sz="1150" baseline="0" dirty="0" smtClean="0"/>
                    </a:p>
                    <a:p>
                      <a:r>
                        <a:rPr lang="en-GB" sz="1150" baseline="0" dirty="0" smtClean="0"/>
                        <a:t>Fire Fighting</a:t>
                      </a:r>
                      <a:endParaRPr lang="en-GB" sz="1150" i="1" baseline="0" dirty="0" smtClean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47642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4"/>
          <p:cNvSpPr txBox="1"/>
          <p:nvPr/>
        </p:nvSpPr>
        <p:spPr>
          <a:xfrm>
            <a:off x="467549" y="30637"/>
            <a:ext cx="4680515" cy="380873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lang="en-GB" sz="2400" u="sng" spc="-110" dirty="0" err="1" smtClean="0">
                <a:latin typeface="Trebuchet MS"/>
                <a:cs typeface="Trebuchet MS"/>
              </a:rPr>
              <a:t>Peran</a:t>
            </a:r>
            <a:r>
              <a:rPr sz="2400" u="sng" spc="-190" dirty="0" smtClean="0">
                <a:latin typeface="Trebuchet MS"/>
                <a:cs typeface="Trebuchet MS"/>
              </a:rPr>
              <a:t> </a:t>
            </a:r>
            <a:r>
              <a:rPr sz="2400" u="sng" spc="-45" dirty="0">
                <a:latin typeface="Trebuchet MS"/>
                <a:cs typeface="Trebuchet MS"/>
              </a:rPr>
              <a:t>&amp;</a:t>
            </a:r>
            <a:r>
              <a:rPr sz="2400" u="sng" spc="-150" dirty="0">
                <a:latin typeface="Trebuchet MS"/>
                <a:cs typeface="Trebuchet MS"/>
              </a:rPr>
              <a:t> </a:t>
            </a:r>
            <a:r>
              <a:rPr sz="2400" u="sng" spc="-110" dirty="0">
                <a:latin typeface="Trebuchet MS"/>
                <a:cs typeface="Trebuchet MS"/>
              </a:rPr>
              <a:t>T</a:t>
            </a:r>
            <a:r>
              <a:rPr sz="2400" u="sng" spc="-50" dirty="0">
                <a:latin typeface="Trebuchet MS"/>
                <a:cs typeface="Trebuchet MS"/>
              </a:rPr>
              <a:t>a</a:t>
            </a:r>
            <a:r>
              <a:rPr sz="2400" u="sng" spc="-20" dirty="0">
                <a:latin typeface="Trebuchet MS"/>
                <a:cs typeface="Trebuchet MS"/>
              </a:rPr>
              <a:t>n</a:t>
            </a:r>
            <a:r>
              <a:rPr sz="2400" u="sng" spc="25" dirty="0">
                <a:latin typeface="Trebuchet MS"/>
                <a:cs typeface="Trebuchet MS"/>
              </a:rPr>
              <a:t>gg</a:t>
            </a:r>
            <a:r>
              <a:rPr sz="2400" u="sng" spc="-30" dirty="0">
                <a:latin typeface="Trebuchet MS"/>
                <a:cs typeface="Trebuchet MS"/>
              </a:rPr>
              <a:t>u</a:t>
            </a:r>
            <a:r>
              <a:rPr sz="2400" u="sng" spc="-25" dirty="0">
                <a:latin typeface="Trebuchet MS"/>
                <a:cs typeface="Trebuchet MS"/>
              </a:rPr>
              <a:t>n</a:t>
            </a:r>
            <a:r>
              <a:rPr sz="2400" u="sng" spc="20" dirty="0">
                <a:latin typeface="Trebuchet MS"/>
                <a:cs typeface="Trebuchet MS"/>
              </a:rPr>
              <a:t>g</a:t>
            </a:r>
            <a:r>
              <a:rPr sz="2400" u="sng" spc="-195" dirty="0">
                <a:latin typeface="Trebuchet MS"/>
                <a:cs typeface="Trebuchet MS"/>
              </a:rPr>
              <a:t> </a:t>
            </a:r>
            <a:r>
              <a:rPr sz="2400" u="sng" spc="-204" dirty="0">
                <a:latin typeface="Trebuchet MS"/>
                <a:cs typeface="Trebuchet MS"/>
              </a:rPr>
              <a:t>J</a:t>
            </a:r>
            <a:r>
              <a:rPr sz="2400" u="sng" spc="-225" dirty="0">
                <a:latin typeface="Trebuchet MS"/>
                <a:cs typeface="Trebuchet MS"/>
              </a:rPr>
              <a:t>a</a:t>
            </a:r>
            <a:r>
              <a:rPr sz="2400" u="sng" spc="-30" dirty="0">
                <a:latin typeface="Trebuchet MS"/>
                <a:cs typeface="Trebuchet MS"/>
              </a:rPr>
              <a:t>wab</a:t>
            </a:r>
            <a:endParaRPr sz="2400" u="sng" dirty="0">
              <a:latin typeface="Trebuchet MS"/>
              <a:cs typeface="Trebuchet MS"/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03004613"/>
              </p:ext>
            </p:extLst>
          </p:nvPr>
        </p:nvGraphicFramePr>
        <p:xfrm>
          <a:off x="395536" y="537190"/>
          <a:ext cx="8352927" cy="423672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1440160"/>
                <a:gridCol w="5472608"/>
                <a:gridCol w="1440159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Nama </a:t>
                      </a:r>
                      <a:r>
                        <a:rPr lang="en-GB" dirty="0" err="1" smtClean="0"/>
                        <a:t>Fungsi</a:t>
                      </a:r>
                      <a:r>
                        <a:rPr lang="en-GB" baseline="0" dirty="0" smtClean="0"/>
                        <a:t> ERT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err="1" smtClean="0"/>
                        <a:t>Peran</a:t>
                      </a:r>
                      <a:r>
                        <a:rPr lang="en-GB" dirty="0" smtClean="0"/>
                        <a:t> &amp; </a:t>
                      </a:r>
                      <a:r>
                        <a:rPr lang="en-GB" dirty="0" err="1" smtClean="0"/>
                        <a:t>Tanggung</a:t>
                      </a:r>
                      <a:r>
                        <a:rPr lang="en-GB" dirty="0" smtClean="0"/>
                        <a:t> </a:t>
                      </a:r>
                      <a:r>
                        <a:rPr lang="en-GB" dirty="0" err="1" smtClean="0"/>
                        <a:t>Jawab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err="1" smtClean="0"/>
                        <a:t>Lokasi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400" dirty="0" err="1" smtClean="0"/>
                        <a:t>Regu</a:t>
                      </a:r>
                      <a:r>
                        <a:rPr lang="en-GB" sz="1400" baseline="0" dirty="0" smtClean="0"/>
                        <a:t> Fire Fighting</a:t>
                      </a:r>
                      <a:endParaRPr lang="en-US" sz="1400" i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dirty="0" err="1" smtClean="0"/>
                        <a:t>Melakukan</a:t>
                      </a:r>
                      <a:r>
                        <a:rPr lang="en-US" sz="1400" dirty="0" smtClean="0"/>
                        <a:t> </a:t>
                      </a:r>
                      <a:r>
                        <a:rPr lang="en-US" sz="1400" dirty="0" err="1" smtClean="0"/>
                        <a:t>pemadaman</a:t>
                      </a:r>
                      <a:r>
                        <a:rPr lang="en-US" sz="1400" dirty="0" smtClean="0"/>
                        <a:t> </a:t>
                      </a:r>
                      <a:r>
                        <a:rPr lang="en-US" sz="1400" dirty="0" err="1" smtClean="0"/>
                        <a:t>api</a:t>
                      </a:r>
                      <a:r>
                        <a:rPr lang="en-US" sz="1400" dirty="0" smtClean="0"/>
                        <a:t> </a:t>
                      </a:r>
                      <a:r>
                        <a:rPr lang="en-US" sz="1400" dirty="0" err="1" smtClean="0"/>
                        <a:t>tingkat</a:t>
                      </a:r>
                      <a:r>
                        <a:rPr lang="en-US" sz="1400" dirty="0" smtClean="0"/>
                        <a:t> </a:t>
                      </a:r>
                      <a:r>
                        <a:rPr lang="en-US" sz="1400" dirty="0" err="1" smtClean="0"/>
                        <a:t>awal</a:t>
                      </a:r>
                      <a:r>
                        <a:rPr lang="en-US" sz="1400" dirty="0" smtClean="0"/>
                        <a:t> </a:t>
                      </a:r>
                      <a:r>
                        <a:rPr lang="en-US" sz="1400" dirty="0" err="1" smtClean="0"/>
                        <a:t>menggunakan</a:t>
                      </a:r>
                      <a:r>
                        <a:rPr lang="en-US" sz="1400" dirty="0" smtClean="0"/>
                        <a:t> </a:t>
                      </a:r>
                      <a:r>
                        <a:rPr lang="en-US" sz="1400" dirty="0" err="1" smtClean="0"/>
                        <a:t>Alat</a:t>
                      </a:r>
                      <a:r>
                        <a:rPr lang="en-US" sz="1400" dirty="0" smtClean="0"/>
                        <a:t> </a:t>
                      </a:r>
                      <a:r>
                        <a:rPr lang="en-US" sz="1400" dirty="0" err="1" smtClean="0"/>
                        <a:t>Pemadam</a:t>
                      </a:r>
                      <a:r>
                        <a:rPr lang="en-US" sz="1400" dirty="0" smtClean="0"/>
                        <a:t> </a:t>
                      </a:r>
                      <a:r>
                        <a:rPr lang="en-US" sz="1400" dirty="0" err="1" smtClean="0"/>
                        <a:t>Api</a:t>
                      </a:r>
                      <a:r>
                        <a:rPr lang="en-US" sz="1400" dirty="0" smtClean="0"/>
                        <a:t> </a:t>
                      </a:r>
                      <a:r>
                        <a:rPr lang="en-US" sz="1400" dirty="0" err="1" smtClean="0"/>
                        <a:t>Ringan</a:t>
                      </a:r>
                      <a:r>
                        <a:rPr lang="en-US" sz="1400" dirty="0" smtClean="0"/>
                        <a:t> (APAR)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dirty="0" err="1" smtClean="0"/>
                        <a:t>Jika</a:t>
                      </a:r>
                      <a:r>
                        <a:rPr lang="en-US" sz="1400" dirty="0" smtClean="0"/>
                        <a:t> </a:t>
                      </a:r>
                      <a:r>
                        <a:rPr lang="en-US" sz="1400" dirty="0" err="1" smtClean="0"/>
                        <a:t>pemadaman</a:t>
                      </a:r>
                      <a:r>
                        <a:rPr lang="en-US" sz="1400" dirty="0" smtClean="0"/>
                        <a:t> </a:t>
                      </a:r>
                      <a:r>
                        <a:rPr lang="en-US" sz="1400" dirty="0" err="1" smtClean="0"/>
                        <a:t>api</a:t>
                      </a:r>
                      <a:r>
                        <a:rPr lang="en-US" sz="1400" dirty="0" smtClean="0"/>
                        <a:t> </a:t>
                      </a:r>
                      <a:r>
                        <a:rPr lang="en-US" sz="1400" dirty="0" err="1" smtClean="0"/>
                        <a:t>tingkat</a:t>
                      </a:r>
                      <a:r>
                        <a:rPr lang="en-US" sz="1400" dirty="0" smtClean="0"/>
                        <a:t> </a:t>
                      </a:r>
                      <a:r>
                        <a:rPr lang="en-US" sz="1400" dirty="0" err="1" smtClean="0"/>
                        <a:t>awal</a:t>
                      </a:r>
                      <a:r>
                        <a:rPr lang="en-US" sz="1400" dirty="0" smtClean="0"/>
                        <a:t> </a:t>
                      </a:r>
                      <a:r>
                        <a:rPr lang="en-US" sz="1400" dirty="0" err="1" smtClean="0"/>
                        <a:t>tidak</a:t>
                      </a:r>
                      <a:r>
                        <a:rPr lang="en-US" sz="1400" dirty="0" smtClean="0"/>
                        <a:t> </a:t>
                      </a:r>
                      <a:r>
                        <a:rPr lang="en-US" sz="1400" dirty="0" err="1" smtClean="0"/>
                        <a:t>padam</a:t>
                      </a:r>
                      <a:r>
                        <a:rPr lang="en-US" sz="1400" dirty="0" smtClean="0"/>
                        <a:t>, </a:t>
                      </a:r>
                      <a:r>
                        <a:rPr lang="en-US" sz="1400" dirty="0" err="1" smtClean="0"/>
                        <a:t>segera</a:t>
                      </a:r>
                      <a:r>
                        <a:rPr lang="en-US" sz="1400" dirty="0" smtClean="0"/>
                        <a:t> </a:t>
                      </a:r>
                      <a:r>
                        <a:rPr lang="en-US" sz="1400" dirty="0" err="1" smtClean="0"/>
                        <a:t>laporkan</a:t>
                      </a:r>
                      <a:r>
                        <a:rPr lang="en-US" sz="1400" dirty="0" smtClean="0"/>
                        <a:t> </a:t>
                      </a:r>
                      <a:r>
                        <a:rPr lang="en-US" sz="1400" dirty="0" err="1" smtClean="0"/>
                        <a:t>kepada</a:t>
                      </a:r>
                      <a:r>
                        <a:rPr lang="en-US" sz="1400" dirty="0" smtClean="0"/>
                        <a:t> Top Emergency Commander / Deputy Top Emergency Commander </a:t>
                      </a:r>
                      <a:r>
                        <a:rPr lang="en-US" sz="1400" dirty="0" err="1" smtClean="0"/>
                        <a:t>untuk</a:t>
                      </a:r>
                      <a:r>
                        <a:rPr lang="en-US" sz="1400" dirty="0" smtClean="0"/>
                        <a:t> </a:t>
                      </a:r>
                      <a:r>
                        <a:rPr lang="en-US" sz="1400" dirty="0" err="1" smtClean="0"/>
                        <a:t>pemadaman</a:t>
                      </a:r>
                      <a:r>
                        <a:rPr lang="en-US" sz="1400" dirty="0" smtClean="0"/>
                        <a:t> </a:t>
                      </a:r>
                      <a:r>
                        <a:rPr lang="en-US" sz="1400" dirty="0" err="1" smtClean="0"/>
                        <a:t>api</a:t>
                      </a:r>
                      <a:r>
                        <a:rPr lang="en-US" sz="1400" dirty="0" smtClean="0"/>
                        <a:t> </a:t>
                      </a:r>
                      <a:r>
                        <a:rPr lang="en-US" sz="1400" dirty="0" err="1" smtClean="0"/>
                        <a:t>tingkat</a:t>
                      </a:r>
                      <a:r>
                        <a:rPr lang="en-US" sz="1400" dirty="0" smtClean="0"/>
                        <a:t> </a:t>
                      </a:r>
                      <a:r>
                        <a:rPr lang="en-US" sz="1400" dirty="0" err="1" smtClean="0"/>
                        <a:t>lanjut</a:t>
                      </a:r>
                      <a:r>
                        <a:rPr lang="en-US" sz="1400" dirty="0" smtClean="0"/>
                        <a:t> </a:t>
                      </a:r>
                      <a:r>
                        <a:rPr lang="en-US" sz="1400" dirty="0" err="1" smtClean="0"/>
                        <a:t>menggunakan</a:t>
                      </a:r>
                      <a:r>
                        <a:rPr lang="en-US" sz="1400" dirty="0" smtClean="0"/>
                        <a:t> Hydrant </a:t>
                      </a:r>
                      <a:r>
                        <a:rPr lang="en-US" sz="1400" dirty="0" err="1" smtClean="0"/>
                        <a:t>dan</a:t>
                      </a:r>
                      <a:r>
                        <a:rPr lang="en-US" sz="1400" dirty="0" smtClean="0"/>
                        <a:t> </a:t>
                      </a:r>
                      <a:r>
                        <a:rPr lang="en-US" sz="1400" dirty="0" err="1" smtClean="0"/>
                        <a:t>memitigasi</a:t>
                      </a:r>
                      <a:r>
                        <a:rPr lang="en-US" sz="1400" dirty="0" smtClean="0"/>
                        <a:t> </a:t>
                      </a:r>
                      <a:r>
                        <a:rPr lang="en-US" sz="1400" dirty="0" err="1" smtClean="0"/>
                        <a:t>potensi</a:t>
                      </a:r>
                      <a:r>
                        <a:rPr lang="en-US" sz="1400" dirty="0" smtClean="0"/>
                        <a:t> </a:t>
                      </a:r>
                      <a:r>
                        <a:rPr lang="en-US" sz="1400" dirty="0" err="1" smtClean="0"/>
                        <a:t>bahaya</a:t>
                      </a:r>
                      <a:r>
                        <a:rPr lang="en-US" sz="1400" dirty="0" smtClean="0"/>
                        <a:t> yang </a:t>
                      </a:r>
                      <a:r>
                        <a:rPr lang="en-US" sz="1400" dirty="0" err="1" smtClean="0"/>
                        <a:t>akan</a:t>
                      </a:r>
                      <a:r>
                        <a:rPr lang="en-US" sz="1400" dirty="0" smtClean="0"/>
                        <a:t> </a:t>
                      </a:r>
                      <a:r>
                        <a:rPr lang="en-US" sz="1400" dirty="0" err="1" smtClean="0"/>
                        <a:t>terjadi</a:t>
                      </a:r>
                      <a:r>
                        <a:rPr lang="en-US" sz="1400" dirty="0" smtClean="0"/>
                        <a:t>. </a:t>
                      </a:r>
                      <a:r>
                        <a:rPr lang="en-US" sz="1400" dirty="0" err="1" smtClean="0"/>
                        <a:t>Cth</a:t>
                      </a:r>
                      <a:r>
                        <a:rPr lang="en-US" sz="1400" dirty="0" smtClean="0"/>
                        <a:t>: </a:t>
                      </a:r>
                      <a:r>
                        <a:rPr lang="en-US" sz="1400" dirty="0" err="1" smtClean="0"/>
                        <a:t>aliran</a:t>
                      </a:r>
                      <a:r>
                        <a:rPr lang="en-US" sz="1400" dirty="0" smtClean="0"/>
                        <a:t> </a:t>
                      </a:r>
                      <a:r>
                        <a:rPr lang="en-US" sz="1400" dirty="0" err="1" smtClean="0"/>
                        <a:t>arus</a:t>
                      </a:r>
                      <a:r>
                        <a:rPr lang="en-US" sz="1400" dirty="0" smtClean="0"/>
                        <a:t> </a:t>
                      </a:r>
                      <a:r>
                        <a:rPr lang="en-US" sz="1400" dirty="0" err="1" smtClean="0"/>
                        <a:t>listrik</a:t>
                      </a:r>
                      <a:endParaRPr lang="en-US" sz="1400" dirty="0" smtClean="0"/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dirty="0" err="1" smtClean="0"/>
                        <a:t>Menjaga</a:t>
                      </a:r>
                      <a:r>
                        <a:rPr lang="en-US" sz="1400" dirty="0" smtClean="0"/>
                        <a:t> </a:t>
                      </a:r>
                      <a:r>
                        <a:rPr lang="en-US" sz="1400" dirty="0" err="1" smtClean="0"/>
                        <a:t>terjadinya</a:t>
                      </a:r>
                      <a:r>
                        <a:rPr lang="en-US" sz="1400" dirty="0" smtClean="0"/>
                        <a:t> </a:t>
                      </a:r>
                      <a:r>
                        <a:rPr lang="en-US" sz="1400" dirty="0" err="1" smtClean="0"/>
                        <a:t>penjalaran</a:t>
                      </a:r>
                      <a:r>
                        <a:rPr lang="en-US" sz="1400" dirty="0" smtClean="0"/>
                        <a:t> </a:t>
                      </a:r>
                      <a:r>
                        <a:rPr lang="en-US" sz="1400" dirty="0" err="1" smtClean="0"/>
                        <a:t>kebakaran</a:t>
                      </a:r>
                      <a:r>
                        <a:rPr lang="en-US" sz="1400" dirty="0" smtClean="0"/>
                        <a:t> </a:t>
                      </a:r>
                      <a:r>
                        <a:rPr lang="en-US" sz="1400" dirty="0" err="1" smtClean="0"/>
                        <a:t>dengan</a:t>
                      </a:r>
                      <a:r>
                        <a:rPr lang="en-US" sz="1400" dirty="0" smtClean="0"/>
                        <a:t> </a:t>
                      </a:r>
                      <a:r>
                        <a:rPr lang="en-US" sz="1400" dirty="0" err="1" smtClean="0"/>
                        <a:t>cara</a:t>
                      </a:r>
                      <a:r>
                        <a:rPr lang="en-US" sz="1400" dirty="0" smtClean="0"/>
                        <a:t> </a:t>
                      </a:r>
                      <a:r>
                        <a:rPr lang="en-US" sz="1400" dirty="0" err="1" smtClean="0"/>
                        <a:t>melokalisasi</a:t>
                      </a:r>
                      <a:r>
                        <a:rPr lang="en-US" sz="1400" dirty="0" smtClean="0"/>
                        <a:t> </a:t>
                      </a:r>
                      <a:r>
                        <a:rPr lang="en-US" sz="1400" dirty="0" err="1" smtClean="0"/>
                        <a:t>daerah</a:t>
                      </a:r>
                      <a:r>
                        <a:rPr lang="en-US" sz="1400" dirty="0" smtClean="0"/>
                        <a:t> </a:t>
                      </a:r>
                      <a:r>
                        <a:rPr lang="en-US" sz="1400" dirty="0" err="1" smtClean="0"/>
                        <a:t>kebakaran</a:t>
                      </a:r>
                      <a:r>
                        <a:rPr lang="en-US" sz="1400" dirty="0" smtClean="0"/>
                        <a:t> </a:t>
                      </a:r>
                      <a:r>
                        <a:rPr lang="en-US" sz="1400" dirty="0" err="1" smtClean="0"/>
                        <a:t>dan</a:t>
                      </a:r>
                      <a:r>
                        <a:rPr lang="en-US" sz="1400" dirty="0" smtClean="0"/>
                        <a:t> </a:t>
                      </a:r>
                      <a:r>
                        <a:rPr lang="en-US" sz="1400" dirty="0" err="1" smtClean="0"/>
                        <a:t>menyingkirkan</a:t>
                      </a:r>
                      <a:r>
                        <a:rPr lang="en-US" sz="1400" dirty="0" smtClean="0"/>
                        <a:t> </a:t>
                      </a:r>
                      <a:r>
                        <a:rPr lang="en-US" sz="1400" dirty="0" err="1" smtClean="0"/>
                        <a:t>barang-barang</a:t>
                      </a:r>
                      <a:r>
                        <a:rPr lang="en-US" sz="1400" dirty="0" smtClean="0"/>
                        <a:t> yang </a:t>
                      </a:r>
                      <a:r>
                        <a:rPr lang="en-US" sz="1400" dirty="0" err="1" smtClean="0"/>
                        <a:t>mudah</a:t>
                      </a:r>
                      <a:r>
                        <a:rPr lang="en-US" sz="1400" dirty="0" smtClean="0"/>
                        <a:t> </a:t>
                      </a:r>
                      <a:r>
                        <a:rPr lang="en-US" sz="1400" dirty="0" err="1" smtClean="0"/>
                        <a:t>terbakar</a:t>
                      </a:r>
                      <a:r>
                        <a:rPr lang="en-US" sz="1400" dirty="0" smtClean="0"/>
                        <a:t> </a:t>
                      </a:r>
                      <a:r>
                        <a:rPr lang="en-US" sz="1400" dirty="0" err="1" smtClean="0"/>
                        <a:t>dan</a:t>
                      </a:r>
                      <a:r>
                        <a:rPr lang="en-US" sz="1400" dirty="0" smtClean="0"/>
                        <a:t>/</a:t>
                      </a:r>
                      <a:r>
                        <a:rPr lang="en-US" sz="1400" dirty="0" err="1" smtClean="0"/>
                        <a:t>atau</a:t>
                      </a:r>
                      <a:r>
                        <a:rPr lang="en-US" sz="1400" dirty="0" smtClean="0"/>
                        <a:t> </a:t>
                      </a:r>
                      <a:r>
                        <a:rPr lang="en-US" sz="1400" dirty="0" err="1" smtClean="0"/>
                        <a:t>menutup</a:t>
                      </a:r>
                      <a:r>
                        <a:rPr lang="en-US" sz="1400" dirty="0" smtClean="0"/>
                        <a:t> </a:t>
                      </a:r>
                      <a:r>
                        <a:rPr lang="en-US" sz="1400" dirty="0" err="1" smtClean="0"/>
                        <a:t>pintu</a:t>
                      </a:r>
                      <a:r>
                        <a:rPr lang="en-US" sz="1400" dirty="0" smtClean="0"/>
                        <a:t> </a:t>
                      </a:r>
                      <a:r>
                        <a:rPr lang="en-US" sz="1400" dirty="0" err="1" smtClean="0"/>
                        <a:t>dan</a:t>
                      </a:r>
                      <a:r>
                        <a:rPr lang="en-US" sz="1400" dirty="0" smtClean="0"/>
                        <a:t> </a:t>
                      </a:r>
                      <a:r>
                        <a:rPr lang="en-US" sz="1400" dirty="0" err="1" smtClean="0"/>
                        <a:t>jendela</a:t>
                      </a:r>
                      <a:endParaRPr lang="en-US" sz="1400" dirty="0" smtClean="0"/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dirty="0" err="1" smtClean="0"/>
                        <a:t>Membantu</a:t>
                      </a:r>
                      <a:r>
                        <a:rPr lang="en-US" sz="1400" dirty="0" smtClean="0"/>
                        <a:t> </a:t>
                      </a:r>
                      <a:r>
                        <a:rPr lang="en-US" sz="1400" dirty="0" err="1" smtClean="0"/>
                        <a:t>petugas</a:t>
                      </a:r>
                      <a:r>
                        <a:rPr lang="en-US" sz="1400" dirty="0" smtClean="0"/>
                        <a:t> </a:t>
                      </a:r>
                      <a:r>
                        <a:rPr lang="en-US" sz="1400" dirty="0" err="1" smtClean="0"/>
                        <a:t>pemadam</a:t>
                      </a:r>
                      <a:r>
                        <a:rPr lang="en-US" sz="1400" dirty="0" smtClean="0"/>
                        <a:t> </a:t>
                      </a:r>
                      <a:r>
                        <a:rPr lang="en-US" sz="1400" dirty="0" err="1" smtClean="0"/>
                        <a:t>kebakaran</a:t>
                      </a:r>
                      <a:endParaRPr lang="en-US" sz="1400" dirty="0" smtClean="0"/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endParaRPr lang="en-US" sz="14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 err="1" smtClean="0"/>
                        <a:t>Titik</a:t>
                      </a:r>
                      <a:r>
                        <a:rPr lang="en-GB" sz="1400" dirty="0" smtClean="0"/>
                        <a:t> </a:t>
                      </a:r>
                      <a:r>
                        <a:rPr lang="en-GB" sz="1400" dirty="0" err="1" smtClean="0"/>
                        <a:t>Api</a:t>
                      </a:r>
                      <a:endParaRPr lang="en-US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400" dirty="0" err="1" smtClean="0"/>
                        <a:t>Regu</a:t>
                      </a:r>
                      <a:r>
                        <a:rPr lang="en-GB" sz="1400" baseline="0" dirty="0" smtClean="0"/>
                        <a:t> First Aid</a:t>
                      </a:r>
                      <a:endParaRPr lang="en-US" sz="1400" i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dirty="0" err="1" smtClean="0"/>
                        <a:t>Memberikan</a:t>
                      </a:r>
                      <a:r>
                        <a:rPr lang="en-US" sz="1400" dirty="0" smtClean="0"/>
                        <a:t> </a:t>
                      </a:r>
                      <a:r>
                        <a:rPr lang="en-US" sz="1400" dirty="0" err="1" smtClean="0"/>
                        <a:t>pertolongan</a:t>
                      </a:r>
                      <a:r>
                        <a:rPr lang="en-US" sz="1400" dirty="0" smtClean="0"/>
                        <a:t> </a:t>
                      </a:r>
                      <a:r>
                        <a:rPr lang="en-US" sz="1400" dirty="0" err="1" smtClean="0"/>
                        <a:t>kepada</a:t>
                      </a:r>
                      <a:r>
                        <a:rPr lang="en-US" sz="1400" dirty="0" smtClean="0"/>
                        <a:t> korban yang </a:t>
                      </a:r>
                      <a:r>
                        <a:rPr lang="en-US" sz="1400" dirty="0" err="1" smtClean="0"/>
                        <a:t>sakit</a:t>
                      </a:r>
                      <a:r>
                        <a:rPr lang="en-US" sz="1400" dirty="0" smtClean="0"/>
                        <a:t>, </a:t>
                      </a:r>
                      <a:r>
                        <a:rPr lang="en-US" sz="1400" dirty="0" err="1" smtClean="0"/>
                        <a:t>cidera</a:t>
                      </a:r>
                      <a:r>
                        <a:rPr lang="en-US" sz="1400" dirty="0" smtClean="0"/>
                        <a:t> </a:t>
                      </a:r>
                      <a:r>
                        <a:rPr lang="en-US" sz="1400" dirty="0" err="1" smtClean="0"/>
                        <a:t>dan</a:t>
                      </a:r>
                      <a:r>
                        <a:rPr lang="en-US" sz="1400" dirty="0" smtClean="0"/>
                        <a:t>/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dirty="0" err="1" smtClean="0"/>
                        <a:t>atau</a:t>
                      </a:r>
                      <a:r>
                        <a:rPr lang="en-US" sz="1400" dirty="0" smtClean="0"/>
                        <a:t> </a:t>
                      </a:r>
                      <a:r>
                        <a:rPr lang="en-US" sz="1400" dirty="0" err="1" smtClean="0"/>
                        <a:t>meninggal</a:t>
                      </a:r>
                      <a:r>
                        <a:rPr lang="en-US" sz="1400" dirty="0" smtClean="0"/>
                        <a:t> di </a:t>
                      </a:r>
                      <a:r>
                        <a:rPr lang="en-US" sz="1400" dirty="0" err="1" smtClean="0"/>
                        <a:t>luar</a:t>
                      </a:r>
                      <a:r>
                        <a:rPr lang="en-US" sz="1400" dirty="0" smtClean="0"/>
                        <a:t> </a:t>
                      </a:r>
                      <a:r>
                        <a:rPr lang="en-US" sz="1400" dirty="0" err="1" smtClean="0"/>
                        <a:t>gedung</a:t>
                      </a:r>
                      <a:r>
                        <a:rPr lang="en-US" sz="1400" dirty="0" smtClean="0"/>
                        <a:t> </a:t>
                      </a:r>
                      <a:r>
                        <a:rPr lang="en-US" sz="1400" dirty="0" err="1" smtClean="0"/>
                        <a:t>setelah</a:t>
                      </a:r>
                      <a:r>
                        <a:rPr lang="en-US" sz="1400" dirty="0" smtClean="0"/>
                        <a:t> </a:t>
                      </a:r>
                      <a:r>
                        <a:rPr lang="en-US" sz="1400" dirty="0" err="1" smtClean="0"/>
                        <a:t>dievakuasi</a:t>
                      </a:r>
                      <a:endParaRPr lang="en-US" sz="1400" dirty="0" smtClean="0"/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dirty="0" err="1" smtClean="0"/>
                        <a:t>Membawa</a:t>
                      </a:r>
                      <a:r>
                        <a:rPr lang="en-US" sz="1400" dirty="0" smtClean="0"/>
                        <a:t> korban </a:t>
                      </a:r>
                      <a:r>
                        <a:rPr lang="en-US" sz="1400" dirty="0" err="1" smtClean="0"/>
                        <a:t>ke</a:t>
                      </a:r>
                      <a:r>
                        <a:rPr lang="en-US" sz="1400" dirty="0" smtClean="0"/>
                        <a:t> unit Ambulance </a:t>
                      </a:r>
                      <a:r>
                        <a:rPr lang="en-US" sz="1400" dirty="0" err="1" smtClean="0"/>
                        <a:t>apabila</a:t>
                      </a:r>
                      <a:r>
                        <a:rPr lang="en-US" sz="1400" dirty="0" smtClean="0"/>
                        <a:t> </a:t>
                      </a:r>
                      <a:r>
                        <a:rPr lang="en-US" sz="1400" dirty="0" err="1" smtClean="0"/>
                        <a:t>diperlukan</a:t>
                      </a:r>
                      <a:r>
                        <a:rPr lang="en-US" sz="1400" dirty="0" smtClean="0"/>
                        <a:t> </a:t>
                      </a:r>
                      <a:r>
                        <a:rPr lang="en-US" sz="1400" dirty="0" err="1" smtClean="0"/>
                        <a:t>perawatan</a:t>
                      </a:r>
                      <a:r>
                        <a:rPr lang="en-US" sz="1400" dirty="0" smtClean="0"/>
                        <a:t> </a:t>
                      </a:r>
                      <a:r>
                        <a:rPr lang="en-US" sz="1400" dirty="0" err="1" smtClean="0"/>
                        <a:t>lebih</a:t>
                      </a:r>
                      <a:r>
                        <a:rPr lang="en-US" sz="1400" dirty="0" smtClean="0"/>
                        <a:t> </a:t>
                      </a:r>
                      <a:r>
                        <a:rPr lang="en-US" sz="1400" dirty="0" err="1" smtClean="0"/>
                        <a:t>lanjut</a:t>
                      </a:r>
                      <a:r>
                        <a:rPr lang="en-US" sz="1400" dirty="0" smtClean="0"/>
                        <a:t> </a:t>
                      </a:r>
                      <a:r>
                        <a:rPr lang="en-US" sz="1400" dirty="0" err="1" smtClean="0"/>
                        <a:t>untuk</a:t>
                      </a:r>
                      <a:r>
                        <a:rPr lang="en-US" sz="1400" dirty="0" smtClean="0"/>
                        <a:t> </a:t>
                      </a:r>
                      <a:r>
                        <a:rPr lang="en-US" sz="1400" dirty="0" err="1" smtClean="0"/>
                        <a:t>dibawa</a:t>
                      </a:r>
                      <a:r>
                        <a:rPr lang="en-US" sz="1400" dirty="0" smtClean="0"/>
                        <a:t> </a:t>
                      </a:r>
                      <a:r>
                        <a:rPr lang="en-US" sz="1400" dirty="0" err="1" smtClean="0"/>
                        <a:t>ke</a:t>
                      </a:r>
                      <a:r>
                        <a:rPr lang="en-US" sz="1400" dirty="0" smtClean="0"/>
                        <a:t> </a:t>
                      </a:r>
                      <a:r>
                        <a:rPr lang="en-US" sz="1400" dirty="0" err="1" smtClean="0"/>
                        <a:t>Rumah</a:t>
                      </a:r>
                      <a:r>
                        <a:rPr lang="en-US" sz="1400" dirty="0" smtClean="0"/>
                        <a:t> </a:t>
                      </a:r>
                      <a:r>
                        <a:rPr lang="en-US" sz="1400" dirty="0" err="1" smtClean="0"/>
                        <a:t>Sakit</a:t>
                      </a:r>
                      <a:r>
                        <a:rPr lang="en-US" sz="1400" dirty="0" smtClean="0"/>
                        <a:t> </a:t>
                      </a:r>
                      <a:r>
                        <a:rPr lang="en-US" sz="1400" dirty="0" err="1" smtClean="0"/>
                        <a:t>terdekat</a:t>
                      </a:r>
                      <a:endParaRPr lang="en-US" sz="1400" i="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Mobile Area</a:t>
                      </a:r>
                      <a:endParaRPr lang="en-US" sz="1400" i="1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51504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4"/>
          <p:cNvSpPr txBox="1"/>
          <p:nvPr/>
        </p:nvSpPr>
        <p:spPr>
          <a:xfrm>
            <a:off x="467549" y="30637"/>
            <a:ext cx="4680515" cy="319318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lang="en-GB" sz="2000" u="sng" spc="-110" dirty="0" err="1" smtClean="0">
                <a:latin typeface="Trebuchet MS"/>
                <a:cs typeface="Trebuchet MS"/>
              </a:rPr>
              <a:t>Peran</a:t>
            </a:r>
            <a:r>
              <a:rPr sz="2000" u="sng" spc="-190" dirty="0" smtClean="0">
                <a:latin typeface="Trebuchet MS"/>
                <a:cs typeface="Trebuchet MS"/>
              </a:rPr>
              <a:t> </a:t>
            </a:r>
            <a:r>
              <a:rPr sz="2000" u="sng" spc="-45" dirty="0">
                <a:latin typeface="Trebuchet MS"/>
                <a:cs typeface="Trebuchet MS"/>
              </a:rPr>
              <a:t>&amp;</a:t>
            </a:r>
            <a:r>
              <a:rPr sz="2000" u="sng" spc="-150" dirty="0">
                <a:latin typeface="Trebuchet MS"/>
                <a:cs typeface="Trebuchet MS"/>
              </a:rPr>
              <a:t> </a:t>
            </a:r>
            <a:r>
              <a:rPr sz="2000" u="sng" spc="-110" dirty="0">
                <a:latin typeface="Trebuchet MS"/>
                <a:cs typeface="Trebuchet MS"/>
              </a:rPr>
              <a:t>T</a:t>
            </a:r>
            <a:r>
              <a:rPr sz="2000" u="sng" spc="-50" dirty="0">
                <a:latin typeface="Trebuchet MS"/>
                <a:cs typeface="Trebuchet MS"/>
              </a:rPr>
              <a:t>a</a:t>
            </a:r>
            <a:r>
              <a:rPr sz="2000" u="sng" spc="-20" dirty="0">
                <a:latin typeface="Trebuchet MS"/>
                <a:cs typeface="Trebuchet MS"/>
              </a:rPr>
              <a:t>n</a:t>
            </a:r>
            <a:r>
              <a:rPr sz="2000" u="sng" spc="25" dirty="0">
                <a:latin typeface="Trebuchet MS"/>
                <a:cs typeface="Trebuchet MS"/>
              </a:rPr>
              <a:t>gg</a:t>
            </a:r>
            <a:r>
              <a:rPr sz="2000" u="sng" spc="-30" dirty="0">
                <a:latin typeface="Trebuchet MS"/>
                <a:cs typeface="Trebuchet MS"/>
              </a:rPr>
              <a:t>u</a:t>
            </a:r>
            <a:r>
              <a:rPr sz="2000" u="sng" spc="-25" dirty="0">
                <a:latin typeface="Trebuchet MS"/>
                <a:cs typeface="Trebuchet MS"/>
              </a:rPr>
              <a:t>n</a:t>
            </a:r>
            <a:r>
              <a:rPr sz="2000" u="sng" spc="20" dirty="0">
                <a:latin typeface="Trebuchet MS"/>
                <a:cs typeface="Trebuchet MS"/>
              </a:rPr>
              <a:t>g</a:t>
            </a:r>
            <a:r>
              <a:rPr sz="2000" u="sng" spc="-195" dirty="0">
                <a:latin typeface="Trebuchet MS"/>
                <a:cs typeface="Trebuchet MS"/>
              </a:rPr>
              <a:t> </a:t>
            </a:r>
            <a:r>
              <a:rPr sz="2000" u="sng" spc="-204" dirty="0">
                <a:latin typeface="Trebuchet MS"/>
                <a:cs typeface="Trebuchet MS"/>
              </a:rPr>
              <a:t>J</a:t>
            </a:r>
            <a:r>
              <a:rPr sz="2000" u="sng" spc="-225" dirty="0">
                <a:latin typeface="Trebuchet MS"/>
                <a:cs typeface="Trebuchet MS"/>
              </a:rPr>
              <a:t>a</a:t>
            </a:r>
            <a:r>
              <a:rPr sz="2000" u="sng" spc="-30" dirty="0">
                <a:latin typeface="Trebuchet MS"/>
                <a:cs typeface="Trebuchet MS"/>
              </a:rPr>
              <a:t>wab</a:t>
            </a:r>
            <a:endParaRPr sz="2000" u="sng" dirty="0">
              <a:latin typeface="Trebuchet MS"/>
              <a:cs typeface="Trebuchet MS"/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0526077"/>
              </p:ext>
            </p:extLst>
          </p:nvPr>
        </p:nvGraphicFramePr>
        <p:xfrm>
          <a:off x="395536" y="411510"/>
          <a:ext cx="8352927" cy="463296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1440160"/>
                <a:gridCol w="5472608"/>
                <a:gridCol w="1440159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Nama </a:t>
                      </a:r>
                      <a:r>
                        <a:rPr lang="en-GB" dirty="0" err="1" smtClean="0"/>
                        <a:t>Fungsi</a:t>
                      </a:r>
                      <a:r>
                        <a:rPr lang="en-GB" baseline="0" dirty="0" smtClean="0"/>
                        <a:t> ERT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err="1" smtClean="0"/>
                        <a:t>Peran</a:t>
                      </a:r>
                      <a:r>
                        <a:rPr lang="en-GB" dirty="0" smtClean="0"/>
                        <a:t> &amp; </a:t>
                      </a:r>
                      <a:r>
                        <a:rPr lang="en-GB" dirty="0" err="1" smtClean="0"/>
                        <a:t>Tanggung</a:t>
                      </a:r>
                      <a:r>
                        <a:rPr lang="en-GB" dirty="0" smtClean="0"/>
                        <a:t> </a:t>
                      </a:r>
                      <a:r>
                        <a:rPr lang="en-GB" dirty="0" err="1" smtClean="0"/>
                        <a:t>Jawab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err="1" smtClean="0"/>
                        <a:t>Lokasi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250" dirty="0" err="1" smtClean="0"/>
                        <a:t>Regu</a:t>
                      </a:r>
                      <a:r>
                        <a:rPr lang="en-GB" sz="1250" dirty="0" smtClean="0"/>
                        <a:t> Evacuation</a:t>
                      </a:r>
                      <a:endParaRPr lang="en-US" sz="1250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250" dirty="0" err="1" smtClean="0"/>
                        <a:t>Memimpin</a:t>
                      </a:r>
                      <a:r>
                        <a:rPr lang="en-US" sz="1250" dirty="0" smtClean="0"/>
                        <a:t> </a:t>
                      </a:r>
                      <a:r>
                        <a:rPr lang="en-US" sz="1250" dirty="0" err="1" smtClean="0"/>
                        <a:t>pelaksanaan</a:t>
                      </a:r>
                      <a:r>
                        <a:rPr lang="en-US" sz="1250" dirty="0" smtClean="0"/>
                        <a:t> </a:t>
                      </a:r>
                      <a:r>
                        <a:rPr lang="en-US" sz="1250" dirty="0" err="1" smtClean="0"/>
                        <a:t>evakuasi</a:t>
                      </a:r>
                      <a:r>
                        <a:rPr lang="en-US" sz="1250" dirty="0" smtClean="0"/>
                        <a:t> </a:t>
                      </a:r>
                      <a:r>
                        <a:rPr lang="en-US" sz="1250" dirty="0" err="1" smtClean="0"/>
                        <a:t>gedung</a:t>
                      </a:r>
                      <a:r>
                        <a:rPr lang="en-US" sz="1250" dirty="0" smtClean="0"/>
                        <a:t> </a:t>
                      </a:r>
                      <a:r>
                        <a:rPr lang="en-US" sz="1250" dirty="0" err="1" smtClean="0"/>
                        <a:t>melalui</a:t>
                      </a:r>
                      <a:r>
                        <a:rPr lang="en-US" sz="1250" dirty="0" smtClean="0"/>
                        <a:t> </a:t>
                      </a:r>
                      <a:r>
                        <a:rPr lang="en-US" sz="1250" dirty="0" err="1" smtClean="0"/>
                        <a:t>tangga</a:t>
                      </a:r>
                      <a:r>
                        <a:rPr lang="en-US" sz="1250" dirty="0" smtClean="0"/>
                        <a:t> </a:t>
                      </a:r>
                      <a:r>
                        <a:rPr lang="en-US" sz="1250" dirty="0" err="1" smtClean="0"/>
                        <a:t>darurat</a:t>
                      </a:r>
                      <a:r>
                        <a:rPr lang="en-US" sz="1250" dirty="0" smtClean="0"/>
                        <a:t> </a:t>
                      </a:r>
                      <a:r>
                        <a:rPr lang="en-US" sz="1250" dirty="0" err="1" smtClean="0"/>
                        <a:t>dengan</a:t>
                      </a:r>
                      <a:r>
                        <a:rPr lang="en-US" sz="1250" dirty="0" smtClean="0"/>
                        <a:t> </a:t>
                      </a:r>
                      <a:r>
                        <a:rPr lang="en-US" sz="1250" dirty="0" err="1" smtClean="0"/>
                        <a:t>aman</a:t>
                      </a:r>
                      <a:r>
                        <a:rPr lang="en-US" sz="1250" dirty="0" smtClean="0"/>
                        <a:t>, </a:t>
                      </a:r>
                      <a:r>
                        <a:rPr lang="en-US" sz="1250" dirty="0" err="1" smtClean="0"/>
                        <a:t>selamat</a:t>
                      </a:r>
                      <a:r>
                        <a:rPr lang="en-US" sz="1250" dirty="0" smtClean="0"/>
                        <a:t> </a:t>
                      </a:r>
                      <a:r>
                        <a:rPr lang="en-US" sz="1250" dirty="0" err="1" smtClean="0"/>
                        <a:t>dan</a:t>
                      </a:r>
                      <a:r>
                        <a:rPr lang="en-US" sz="1250" dirty="0" smtClean="0"/>
                        <a:t> </a:t>
                      </a:r>
                      <a:r>
                        <a:rPr lang="en-US" sz="1250" dirty="0" err="1" smtClean="0"/>
                        <a:t>cepat</a:t>
                      </a:r>
                      <a:endParaRPr lang="en-US" sz="1250" dirty="0" smtClean="0"/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250" dirty="0" err="1" smtClean="0"/>
                        <a:t>Melakukan</a:t>
                      </a:r>
                      <a:r>
                        <a:rPr lang="en-US" sz="1250" dirty="0" smtClean="0"/>
                        <a:t> </a:t>
                      </a:r>
                      <a:r>
                        <a:rPr lang="en-US" sz="1250" dirty="0" err="1" smtClean="0"/>
                        <a:t>penyisiran</a:t>
                      </a:r>
                      <a:r>
                        <a:rPr lang="en-US" sz="1250" dirty="0" smtClean="0"/>
                        <a:t> </a:t>
                      </a:r>
                      <a:r>
                        <a:rPr lang="en-US" sz="1250" dirty="0" err="1" smtClean="0"/>
                        <a:t>ke</a:t>
                      </a:r>
                      <a:r>
                        <a:rPr lang="en-US" sz="1250" dirty="0" smtClean="0"/>
                        <a:t> </a:t>
                      </a:r>
                      <a:r>
                        <a:rPr lang="en-US" sz="1250" dirty="0" err="1" smtClean="0"/>
                        <a:t>setiap</a:t>
                      </a:r>
                      <a:r>
                        <a:rPr lang="en-US" sz="1250" dirty="0" smtClean="0"/>
                        <a:t> </a:t>
                      </a:r>
                      <a:r>
                        <a:rPr lang="en-US" sz="1250" dirty="0" err="1" smtClean="0"/>
                        <a:t>ruangan</a:t>
                      </a:r>
                      <a:r>
                        <a:rPr lang="en-US" sz="1250" dirty="0" smtClean="0"/>
                        <a:t> </a:t>
                      </a:r>
                      <a:r>
                        <a:rPr lang="en-US" sz="1250" dirty="0" err="1" smtClean="0"/>
                        <a:t>setiap</a:t>
                      </a:r>
                      <a:r>
                        <a:rPr lang="en-US" sz="1250" dirty="0" smtClean="0"/>
                        <a:t> </a:t>
                      </a:r>
                      <a:r>
                        <a:rPr lang="en-US" sz="1250" dirty="0" err="1" smtClean="0"/>
                        <a:t>lantai</a:t>
                      </a:r>
                      <a:r>
                        <a:rPr lang="en-US" sz="1250" dirty="0" smtClean="0"/>
                        <a:t> </a:t>
                      </a:r>
                      <a:r>
                        <a:rPr lang="en-US" sz="1250" dirty="0" err="1" smtClean="0"/>
                        <a:t>untuk</a:t>
                      </a:r>
                      <a:r>
                        <a:rPr lang="en-US" sz="1250" dirty="0" smtClean="0"/>
                        <a:t> </a:t>
                      </a:r>
                      <a:r>
                        <a:rPr lang="en-US" sz="1250" dirty="0" err="1" smtClean="0"/>
                        <a:t>memastikan</a:t>
                      </a:r>
                      <a:r>
                        <a:rPr lang="en-US" sz="1250" dirty="0" smtClean="0"/>
                        <a:t> </a:t>
                      </a:r>
                      <a:r>
                        <a:rPr lang="en-US" sz="1250" dirty="0" err="1" smtClean="0"/>
                        <a:t>semua</a:t>
                      </a:r>
                      <a:r>
                        <a:rPr lang="en-US" sz="1250" dirty="0" smtClean="0"/>
                        <a:t> orang </a:t>
                      </a:r>
                      <a:r>
                        <a:rPr lang="en-US" sz="1250" dirty="0" err="1" smtClean="0"/>
                        <a:t>sudah</a:t>
                      </a:r>
                      <a:r>
                        <a:rPr lang="en-US" sz="1250" dirty="0" smtClean="0"/>
                        <a:t> </a:t>
                      </a:r>
                      <a:r>
                        <a:rPr lang="en-US" sz="1250" dirty="0" err="1" smtClean="0"/>
                        <a:t>keluar</a:t>
                      </a:r>
                      <a:r>
                        <a:rPr lang="en-US" sz="1250" dirty="0" smtClean="0"/>
                        <a:t> </a:t>
                      </a:r>
                      <a:r>
                        <a:rPr lang="en-US" sz="1250" dirty="0" err="1" smtClean="0"/>
                        <a:t>dari</a:t>
                      </a:r>
                      <a:r>
                        <a:rPr lang="en-US" sz="1250" dirty="0" smtClean="0"/>
                        <a:t> </a:t>
                      </a:r>
                      <a:r>
                        <a:rPr lang="en-US" sz="1250" dirty="0" err="1" smtClean="0"/>
                        <a:t>ruangan</a:t>
                      </a:r>
                      <a:r>
                        <a:rPr lang="en-US" sz="1250" dirty="0" smtClean="0"/>
                        <a:t> </a:t>
                      </a:r>
                      <a:r>
                        <a:rPr lang="en-US" sz="1250" dirty="0" err="1" smtClean="0"/>
                        <a:t>dan</a:t>
                      </a:r>
                      <a:r>
                        <a:rPr lang="en-US" sz="1250" dirty="0" smtClean="0"/>
                        <a:t> </a:t>
                      </a:r>
                      <a:r>
                        <a:rPr lang="en-US" sz="1250" dirty="0" err="1" smtClean="0"/>
                        <a:t>melakukan</a:t>
                      </a:r>
                      <a:r>
                        <a:rPr lang="en-US" sz="1250" dirty="0" smtClean="0"/>
                        <a:t> </a:t>
                      </a:r>
                      <a:r>
                        <a:rPr lang="en-US" sz="1250" dirty="0" err="1" smtClean="0"/>
                        <a:t>evakuasi</a:t>
                      </a:r>
                      <a:r>
                        <a:rPr lang="en-US" sz="1250" dirty="0" smtClean="0"/>
                        <a:t> </a:t>
                      </a:r>
                      <a:r>
                        <a:rPr lang="en-US" sz="1250" dirty="0" err="1" smtClean="0"/>
                        <a:t>melalui</a:t>
                      </a:r>
                      <a:r>
                        <a:rPr lang="en-US" sz="1250" dirty="0" smtClean="0"/>
                        <a:t> </a:t>
                      </a:r>
                      <a:r>
                        <a:rPr lang="en-US" sz="1250" dirty="0" err="1" smtClean="0"/>
                        <a:t>tangga</a:t>
                      </a:r>
                      <a:r>
                        <a:rPr lang="en-US" sz="1250" dirty="0" smtClean="0"/>
                        <a:t> </a:t>
                      </a:r>
                      <a:r>
                        <a:rPr lang="en-US" sz="1250" dirty="0" err="1" smtClean="0"/>
                        <a:t>darurat</a:t>
                      </a:r>
                      <a:r>
                        <a:rPr lang="en-US" sz="1250" dirty="0" smtClean="0"/>
                        <a:t> </a:t>
                      </a:r>
                      <a:r>
                        <a:rPr lang="en-US" sz="1250" dirty="0" err="1" smtClean="0"/>
                        <a:t>menuju</a:t>
                      </a:r>
                      <a:r>
                        <a:rPr lang="en-US" sz="1250" dirty="0" smtClean="0"/>
                        <a:t> </a:t>
                      </a:r>
                      <a:r>
                        <a:rPr lang="en-US" sz="1250" dirty="0" err="1" smtClean="0"/>
                        <a:t>titik</a:t>
                      </a:r>
                      <a:r>
                        <a:rPr lang="en-US" sz="1250" dirty="0" smtClean="0"/>
                        <a:t> </a:t>
                      </a:r>
                      <a:r>
                        <a:rPr lang="en-US" sz="1250" dirty="0" err="1" smtClean="0"/>
                        <a:t>berkumpul</a:t>
                      </a:r>
                      <a:endParaRPr lang="en-US" sz="1250" dirty="0" smtClean="0"/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250" dirty="0" err="1" smtClean="0"/>
                        <a:t>Mengutamakan</a:t>
                      </a:r>
                      <a:r>
                        <a:rPr lang="en-US" sz="1250" dirty="0" smtClean="0"/>
                        <a:t> </a:t>
                      </a:r>
                      <a:r>
                        <a:rPr lang="en-US" sz="1250" dirty="0" err="1" smtClean="0"/>
                        <a:t>evakuasi</a:t>
                      </a:r>
                      <a:r>
                        <a:rPr lang="en-US" sz="1250" dirty="0" smtClean="0"/>
                        <a:t> </a:t>
                      </a:r>
                      <a:r>
                        <a:rPr lang="en-US" sz="1250" dirty="0" err="1" smtClean="0"/>
                        <a:t>khusus</a:t>
                      </a:r>
                      <a:r>
                        <a:rPr lang="en-US" sz="1250" dirty="0" smtClean="0"/>
                        <a:t> </a:t>
                      </a:r>
                      <a:r>
                        <a:rPr lang="en-US" sz="1250" dirty="0" err="1" smtClean="0"/>
                        <a:t>kepada</a:t>
                      </a:r>
                      <a:r>
                        <a:rPr lang="en-US" sz="1250" dirty="0" smtClean="0"/>
                        <a:t> orang </a:t>
                      </a:r>
                      <a:r>
                        <a:rPr lang="en-US" sz="1250" dirty="0" err="1" smtClean="0"/>
                        <a:t>cacat</a:t>
                      </a:r>
                      <a:r>
                        <a:rPr lang="en-US" sz="1250" dirty="0" smtClean="0"/>
                        <a:t>, </a:t>
                      </a:r>
                      <a:r>
                        <a:rPr lang="en-US" sz="1250" dirty="0" err="1" smtClean="0"/>
                        <a:t>wanita</a:t>
                      </a:r>
                      <a:r>
                        <a:rPr lang="en-US" sz="1250" dirty="0" smtClean="0"/>
                        <a:t> </a:t>
                      </a:r>
                      <a:r>
                        <a:rPr lang="en-US" sz="1250" dirty="0" err="1" smtClean="0"/>
                        <a:t>hamil</a:t>
                      </a:r>
                      <a:r>
                        <a:rPr lang="en-US" sz="1250" dirty="0" smtClean="0"/>
                        <a:t>, </a:t>
                      </a:r>
                      <a:r>
                        <a:rPr lang="en-US" sz="1250" dirty="0" err="1" smtClean="0"/>
                        <a:t>lanjut</a:t>
                      </a:r>
                      <a:r>
                        <a:rPr lang="en-US" sz="1250" dirty="0" smtClean="0"/>
                        <a:t> </a:t>
                      </a:r>
                      <a:r>
                        <a:rPr lang="en-US" sz="1250" dirty="0" err="1" smtClean="0"/>
                        <a:t>usia</a:t>
                      </a:r>
                      <a:r>
                        <a:rPr lang="en-US" sz="1250" dirty="0" smtClean="0"/>
                        <a:t> </a:t>
                      </a:r>
                      <a:r>
                        <a:rPr lang="en-US" sz="1250" dirty="0" err="1" smtClean="0"/>
                        <a:t>dan</a:t>
                      </a:r>
                      <a:r>
                        <a:rPr lang="en-US" sz="1250" dirty="0" smtClean="0"/>
                        <a:t> orang </a:t>
                      </a:r>
                      <a:r>
                        <a:rPr lang="en-US" sz="1250" dirty="0" err="1" smtClean="0"/>
                        <a:t>sakit</a:t>
                      </a:r>
                      <a:r>
                        <a:rPr lang="en-US" sz="1250" dirty="0" smtClean="0"/>
                        <a:t> </a:t>
                      </a:r>
                      <a:r>
                        <a:rPr lang="en-US" sz="1250" dirty="0" err="1" smtClean="0"/>
                        <a:t>melalui</a:t>
                      </a:r>
                      <a:r>
                        <a:rPr lang="en-US" sz="1250" dirty="0" smtClean="0"/>
                        <a:t> </a:t>
                      </a:r>
                      <a:r>
                        <a:rPr lang="en-US" sz="1250" dirty="0" err="1" smtClean="0"/>
                        <a:t>tangga</a:t>
                      </a:r>
                      <a:r>
                        <a:rPr lang="en-US" sz="1250" dirty="0" smtClean="0"/>
                        <a:t> </a:t>
                      </a:r>
                      <a:r>
                        <a:rPr lang="en-US" sz="1250" dirty="0" err="1" smtClean="0"/>
                        <a:t>darurat</a:t>
                      </a:r>
                      <a:r>
                        <a:rPr lang="en-US" sz="1250" dirty="0" smtClean="0"/>
                        <a:t> / </a:t>
                      </a:r>
                      <a:r>
                        <a:rPr lang="en-US" sz="1250" dirty="0" err="1" smtClean="0"/>
                        <a:t>jika</a:t>
                      </a:r>
                      <a:r>
                        <a:rPr lang="en-US" sz="1250" dirty="0" smtClean="0"/>
                        <a:t> </a:t>
                      </a:r>
                      <a:r>
                        <a:rPr lang="en-US" sz="1250" dirty="0" err="1" smtClean="0"/>
                        <a:t>diperlukan</a:t>
                      </a:r>
                      <a:r>
                        <a:rPr lang="en-US" sz="1250" dirty="0" smtClean="0"/>
                        <a:t> </a:t>
                      </a:r>
                      <a:r>
                        <a:rPr lang="en-US" sz="1250" dirty="0" err="1" smtClean="0"/>
                        <a:t>menggunakan</a:t>
                      </a:r>
                      <a:r>
                        <a:rPr lang="en-US" sz="1250" dirty="0" smtClean="0"/>
                        <a:t> fire lift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GB" sz="1250" dirty="0" err="1" smtClean="0"/>
                        <a:t>Melakukan</a:t>
                      </a:r>
                      <a:r>
                        <a:rPr lang="en-GB" sz="1250" baseline="0" dirty="0" smtClean="0"/>
                        <a:t> </a:t>
                      </a:r>
                      <a:r>
                        <a:rPr lang="en-GB" sz="1250" baseline="0" dirty="0" err="1" smtClean="0"/>
                        <a:t>koordinasi</a:t>
                      </a:r>
                      <a:r>
                        <a:rPr lang="en-GB" sz="1250" baseline="0" dirty="0" smtClean="0"/>
                        <a:t> </a:t>
                      </a:r>
                      <a:r>
                        <a:rPr lang="en-GB" sz="1250" baseline="0" dirty="0" err="1" smtClean="0"/>
                        <a:t>kepada</a:t>
                      </a:r>
                      <a:r>
                        <a:rPr lang="en-GB" sz="1250" baseline="0" dirty="0" smtClean="0"/>
                        <a:t> </a:t>
                      </a:r>
                      <a:r>
                        <a:rPr lang="en-GB" sz="1250" baseline="0" dirty="0" err="1" smtClean="0"/>
                        <a:t>regu</a:t>
                      </a:r>
                      <a:r>
                        <a:rPr lang="en-GB" sz="1250" baseline="0" dirty="0" smtClean="0"/>
                        <a:t> First Aid </a:t>
                      </a:r>
                      <a:r>
                        <a:rPr lang="en-GB" sz="1250" baseline="0" dirty="0" err="1" smtClean="0"/>
                        <a:t>jika</a:t>
                      </a:r>
                      <a:r>
                        <a:rPr lang="en-GB" sz="1250" baseline="0" dirty="0" smtClean="0"/>
                        <a:t> </a:t>
                      </a:r>
                      <a:r>
                        <a:rPr lang="en-GB" sz="1250" baseline="0" dirty="0" err="1" smtClean="0"/>
                        <a:t>terdapat</a:t>
                      </a:r>
                      <a:r>
                        <a:rPr lang="en-GB" sz="1250" baseline="0" dirty="0" smtClean="0"/>
                        <a:t> korban yang </a:t>
                      </a:r>
                      <a:r>
                        <a:rPr lang="en-GB" sz="1250" baseline="0" dirty="0" err="1" smtClean="0"/>
                        <a:t>membutuhkan</a:t>
                      </a:r>
                      <a:r>
                        <a:rPr lang="en-GB" sz="1250" baseline="0" dirty="0" smtClean="0"/>
                        <a:t> </a:t>
                      </a:r>
                      <a:r>
                        <a:rPr lang="en-GB" sz="1250" baseline="0" dirty="0" err="1" smtClean="0"/>
                        <a:t>pertolongan</a:t>
                      </a:r>
                      <a:r>
                        <a:rPr lang="en-GB" sz="1250" baseline="0" dirty="0" smtClean="0"/>
                        <a:t> </a:t>
                      </a:r>
                      <a:r>
                        <a:rPr lang="en-GB" sz="1250" baseline="0" dirty="0" err="1" smtClean="0"/>
                        <a:t>pertama</a:t>
                      </a:r>
                      <a:r>
                        <a:rPr lang="en-GB" sz="1250" baseline="0" dirty="0" smtClean="0"/>
                        <a:t> </a:t>
                      </a:r>
                      <a:r>
                        <a:rPr lang="en-GB" sz="1250" baseline="0" dirty="0" err="1" smtClean="0"/>
                        <a:t>dan</a:t>
                      </a:r>
                      <a:r>
                        <a:rPr lang="en-GB" sz="1250" baseline="0" dirty="0" smtClean="0"/>
                        <a:t> </a:t>
                      </a:r>
                      <a:r>
                        <a:rPr lang="en-GB" sz="1250" baseline="0" dirty="0" err="1" smtClean="0"/>
                        <a:t>kemudian</a:t>
                      </a:r>
                      <a:r>
                        <a:rPr lang="en-GB" sz="1250" baseline="0" dirty="0" smtClean="0"/>
                        <a:t> </a:t>
                      </a:r>
                      <a:r>
                        <a:rPr lang="en-GB" sz="1250" baseline="0" dirty="0" err="1" smtClean="0"/>
                        <a:t>melakukan</a:t>
                      </a:r>
                      <a:r>
                        <a:rPr lang="en-GB" sz="1250" baseline="0" dirty="0" smtClean="0"/>
                        <a:t> </a:t>
                      </a:r>
                      <a:r>
                        <a:rPr lang="en-GB" sz="1250" baseline="0" dirty="0" err="1" smtClean="0"/>
                        <a:t>evakuasi</a:t>
                      </a:r>
                      <a:r>
                        <a:rPr lang="en-GB" sz="1250" baseline="0" dirty="0" smtClean="0"/>
                        <a:t> </a:t>
                      </a:r>
                      <a:r>
                        <a:rPr lang="en-GB" sz="1250" baseline="0" dirty="0" err="1" smtClean="0"/>
                        <a:t>khusus</a:t>
                      </a:r>
                      <a:endParaRPr lang="en-US" sz="1250" dirty="0" smtClean="0"/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250" dirty="0" err="1" smtClean="0"/>
                        <a:t>Mengarahkan</a:t>
                      </a:r>
                      <a:r>
                        <a:rPr lang="en-US" sz="1250" dirty="0" smtClean="0"/>
                        <a:t> </a:t>
                      </a:r>
                      <a:r>
                        <a:rPr lang="en-US" sz="1250" dirty="0" err="1" smtClean="0"/>
                        <a:t>penghuni</a:t>
                      </a:r>
                      <a:r>
                        <a:rPr lang="en-US" sz="1250" dirty="0" smtClean="0"/>
                        <a:t>, </a:t>
                      </a:r>
                      <a:r>
                        <a:rPr lang="en-US" sz="1250" dirty="0" err="1" smtClean="0"/>
                        <a:t>pekerja</a:t>
                      </a:r>
                      <a:r>
                        <a:rPr lang="en-US" sz="1250" dirty="0" smtClean="0"/>
                        <a:t> </a:t>
                      </a:r>
                      <a:r>
                        <a:rPr lang="en-US" sz="1250" dirty="0" err="1" smtClean="0"/>
                        <a:t>dan</a:t>
                      </a:r>
                      <a:r>
                        <a:rPr lang="en-US" sz="1250" dirty="0" smtClean="0"/>
                        <a:t> </a:t>
                      </a:r>
                      <a:r>
                        <a:rPr lang="en-US" sz="1250" dirty="0" err="1" smtClean="0"/>
                        <a:t>tamu</a:t>
                      </a:r>
                      <a:r>
                        <a:rPr lang="en-US" sz="1250" dirty="0" smtClean="0"/>
                        <a:t> yang </a:t>
                      </a:r>
                      <a:r>
                        <a:rPr lang="en-US" sz="1250" dirty="0" err="1" smtClean="0"/>
                        <a:t>keluar</a:t>
                      </a:r>
                      <a:r>
                        <a:rPr lang="en-US" sz="1250" dirty="0" smtClean="0"/>
                        <a:t> </a:t>
                      </a:r>
                      <a:r>
                        <a:rPr lang="en-US" sz="1250" dirty="0" err="1" smtClean="0"/>
                        <a:t>dari</a:t>
                      </a:r>
                      <a:r>
                        <a:rPr lang="en-US" sz="1250" dirty="0" smtClean="0"/>
                        <a:t> </a:t>
                      </a:r>
                      <a:r>
                        <a:rPr lang="en-US" sz="1250" dirty="0" err="1" smtClean="0"/>
                        <a:t>tangga</a:t>
                      </a:r>
                      <a:r>
                        <a:rPr lang="en-US" sz="1250" dirty="0" smtClean="0"/>
                        <a:t> </a:t>
                      </a:r>
                      <a:r>
                        <a:rPr lang="en-US" sz="1250" dirty="0" err="1" smtClean="0"/>
                        <a:t>darurat</a:t>
                      </a:r>
                      <a:r>
                        <a:rPr lang="en-US" sz="1250" dirty="0" smtClean="0"/>
                        <a:t> </a:t>
                      </a:r>
                      <a:r>
                        <a:rPr lang="en-US" sz="1250" dirty="0" err="1" smtClean="0"/>
                        <a:t>menuju</a:t>
                      </a:r>
                      <a:r>
                        <a:rPr lang="en-US" sz="1250" dirty="0" smtClean="0"/>
                        <a:t> </a:t>
                      </a:r>
                      <a:r>
                        <a:rPr lang="en-US" sz="1250" dirty="0" err="1" smtClean="0"/>
                        <a:t>titik</a:t>
                      </a:r>
                      <a:r>
                        <a:rPr lang="en-US" sz="1250" dirty="0" smtClean="0"/>
                        <a:t> </a:t>
                      </a:r>
                      <a:r>
                        <a:rPr lang="en-US" sz="1250" dirty="0" err="1" smtClean="0"/>
                        <a:t>berkumpul</a:t>
                      </a:r>
                      <a:endParaRPr lang="en-US" sz="12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50" dirty="0" err="1" smtClean="0"/>
                        <a:t>Koridor</a:t>
                      </a:r>
                      <a:r>
                        <a:rPr lang="en-US" sz="1250" dirty="0" smtClean="0"/>
                        <a:t> Unit, </a:t>
                      </a:r>
                      <a:r>
                        <a:rPr lang="en-US" sz="1250" dirty="0" err="1" smtClean="0"/>
                        <a:t>Tangga</a:t>
                      </a:r>
                      <a:r>
                        <a:rPr lang="en-US" sz="1250" dirty="0" smtClean="0"/>
                        <a:t> </a:t>
                      </a:r>
                      <a:r>
                        <a:rPr lang="en-US" sz="1250" dirty="0" err="1" smtClean="0"/>
                        <a:t>Darurat</a:t>
                      </a:r>
                      <a:r>
                        <a:rPr lang="en-US" sz="1250" dirty="0" smtClean="0"/>
                        <a:t> </a:t>
                      </a:r>
                      <a:r>
                        <a:rPr lang="en-US" sz="1250" dirty="0" err="1" smtClean="0"/>
                        <a:t>dan</a:t>
                      </a:r>
                      <a:r>
                        <a:rPr lang="en-US" sz="1250" dirty="0" smtClean="0"/>
                        <a:t> </a:t>
                      </a:r>
                      <a:r>
                        <a:rPr lang="en-US" sz="1250" dirty="0" err="1" smtClean="0"/>
                        <a:t>Jalur</a:t>
                      </a:r>
                      <a:r>
                        <a:rPr lang="en-US" sz="1250" dirty="0" smtClean="0"/>
                        <a:t> </a:t>
                      </a:r>
                      <a:r>
                        <a:rPr lang="en-US" sz="1250" dirty="0" err="1" smtClean="0"/>
                        <a:t>menuju</a:t>
                      </a:r>
                      <a:r>
                        <a:rPr lang="en-US" sz="1250" dirty="0" smtClean="0"/>
                        <a:t> </a:t>
                      </a:r>
                      <a:r>
                        <a:rPr lang="en-US" sz="1250" dirty="0" err="1" smtClean="0"/>
                        <a:t>Titik</a:t>
                      </a:r>
                      <a:r>
                        <a:rPr lang="en-US" sz="1250" dirty="0" smtClean="0"/>
                        <a:t> </a:t>
                      </a:r>
                      <a:r>
                        <a:rPr lang="en-US" sz="1250" dirty="0" err="1" smtClean="0"/>
                        <a:t>berkumpul</a:t>
                      </a:r>
                      <a:endParaRPr lang="en-US" sz="125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250" dirty="0" err="1" smtClean="0"/>
                        <a:t>Regu</a:t>
                      </a:r>
                      <a:r>
                        <a:rPr lang="en-GB" sz="1250" dirty="0" smtClean="0"/>
                        <a:t> Communication</a:t>
                      </a:r>
                      <a:endParaRPr lang="en-US" sz="1250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250" dirty="0" err="1" smtClean="0"/>
                        <a:t>Memberikan</a:t>
                      </a:r>
                      <a:r>
                        <a:rPr lang="en-US" sz="1250" dirty="0" smtClean="0"/>
                        <a:t> </a:t>
                      </a:r>
                      <a:r>
                        <a:rPr lang="en-US" sz="1250" dirty="0" err="1" smtClean="0"/>
                        <a:t>informasi</a:t>
                      </a:r>
                      <a:r>
                        <a:rPr lang="en-US" sz="1250" dirty="0" smtClean="0"/>
                        <a:t> </a:t>
                      </a:r>
                      <a:r>
                        <a:rPr lang="en-US" sz="1250" dirty="0" err="1" smtClean="0"/>
                        <a:t>kepada</a:t>
                      </a:r>
                      <a:r>
                        <a:rPr lang="en-US" sz="1250" dirty="0" smtClean="0"/>
                        <a:t> </a:t>
                      </a:r>
                      <a:r>
                        <a:rPr lang="en-US" sz="1250" dirty="0" err="1" smtClean="0"/>
                        <a:t>penghuni</a:t>
                      </a:r>
                      <a:r>
                        <a:rPr lang="en-US" sz="1250" dirty="0" smtClean="0"/>
                        <a:t>, </a:t>
                      </a:r>
                      <a:r>
                        <a:rPr lang="en-US" sz="1250" dirty="0" err="1" smtClean="0"/>
                        <a:t>pekerja</a:t>
                      </a:r>
                      <a:r>
                        <a:rPr lang="en-US" sz="1250" dirty="0" smtClean="0"/>
                        <a:t> </a:t>
                      </a:r>
                      <a:r>
                        <a:rPr lang="en-US" sz="1250" dirty="0" err="1" smtClean="0"/>
                        <a:t>dan</a:t>
                      </a:r>
                      <a:r>
                        <a:rPr lang="en-US" sz="1250" dirty="0" smtClean="0"/>
                        <a:t> </a:t>
                      </a:r>
                      <a:r>
                        <a:rPr lang="en-US" sz="1250" dirty="0" err="1" smtClean="0"/>
                        <a:t>pengunjung</a:t>
                      </a:r>
                      <a:r>
                        <a:rPr lang="en-US" sz="1250" baseline="0" dirty="0" smtClean="0"/>
                        <a:t> </a:t>
                      </a:r>
                      <a:r>
                        <a:rPr lang="en-US" sz="1250" dirty="0" err="1" smtClean="0"/>
                        <a:t>gedung</a:t>
                      </a:r>
                      <a:r>
                        <a:rPr lang="en-US" sz="1250" dirty="0" smtClean="0"/>
                        <a:t> </a:t>
                      </a:r>
                      <a:r>
                        <a:rPr lang="en-US" sz="1250" dirty="0" err="1" smtClean="0"/>
                        <a:t>mengenai</a:t>
                      </a:r>
                      <a:r>
                        <a:rPr lang="en-US" sz="1250" dirty="0" smtClean="0"/>
                        <a:t> status </a:t>
                      </a:r>
                      <a:r>
                        <a:rPr lang="en-US" sz="1250" dirty="0" err="1" smtClean="0"/>
                        <a:t>Keadaan</a:t>
                      </a:r>
                      <a:r>
                        <a:rPr lang="en-US" sz="1250" dirty="0" smtClean="0"/>
                        <a:t> </a:t>
                      </a:r>
                      <a:r>
                        <a:rPr lang="en-US" sz="1250" dirty="0" err="1" smtClean="0"/>
                        <a:t>Darurat</a:t>
                      </a:r>
                      <a:r>
                        <a:rPr lang="en-US" sz="1250" dirty="0" smtClean="0"/>
                        <a:t> </a:t>
                      </a:r>
                      <a:r>
                        <a:rPr lang="en-US" sz="1250" dirty="0" err="1" smtClean="0"/>
                        <a:t>Gedung</a:t>
                      </a:r>
                      <a:endParaRPr lang="en-US" sz="1250" dirty="0" smtClean="0"/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250" dirty="0" err="1" smtClean="0"/>
                        <a:t>Menghubungi</a:t>
                      </a:r>
                      <a:r>
                        <a:rPr lang="en-US" sz="1250" dirty="0" smtClean="0"/>
                        <a:t> </a:t>
                      </a:r>
                      <a:r>
                        <a:rPr lang="en-US" sz="1250" dirty="0" err="1" smtClean="0"/>
                        <a:t>pemadam</a:t>
                      </a:r>
                      <a:r>
                        <a:rPr lang="en-US" sz="1250" dirty="0" smtClean="0"/>
                        <a:t> </a:t>
                      </a:r>
                      <a:r>
                        <a:rPr lang="en-US" sz="1250" dirty="0" err="1" smtClean="0"/>
                        <a:t>kebakaran</a:t>
                      </a:r>
                      <a:r>
                        <a:rPr lang="en-US" sz="1250" dirty="0" smtClean="0"/>
                        <a:t>, </a:t>
                      </a:r>
                      <a:r>
                        <a:rPr lang="en-US" sz="1250" dirty="0" err="1" smtClean="0"/>
                        <a:t>kepolisian</a:t>
                      </a:r>
                      <a:r>
                        <a:rPr lang="en-US" sz="1250" dirty="0" smtClean="0"/>
                        <a:t>, ambulance, </a:t>
                      </a:r>
                      <a:r>
                        <a:rPr lang="en-US" sz="1250" dirty="0" err="1" smtClean="0"/>
                        <a:t>warga</a:t>
                      </a:r>
                      <a:r>
                        <a:rPr lang="en-US" sz="1250" dirty="0" smtClean="0"/>
                        <a:t> </a:t>
                      </a:r>
                      <a:r>
                        <a:rPr lang="en-US" sz="1250" dirty="0" err="1" smtClean="0"/>
                        <a:t>sekitar</a:t>
                      </a:r>
                      <a:r>
                        <a:rPr lang="en-US" sz="1250" dirty="0" smtClean="0"/>
                        <a:t>, </a:t>
                      </a:r>
                      <a:r>
                        <a:rPr lang="en-US" sz="1250" dirty="0" err="1" smtClean="0"/>
                        <a:t>dan</a:t>
                      </a:r>
                      <a:r>
                        <a:rPr lang="en-US" sz="1250" dirty="0" smtClean="0"/>
                        <a:t> </a:t>
                      </a:r>
                      <a:r>
                        <a:rPr lang="en-US" sz="1250" dirty="0" err="1" smtClean="0"/>
                        <a:t>pihak</a:t>
                      </a:r>
                      <a:r>
                        <a:rPr lang="en-US" sz="1250" dirty="0" smtClean="0"/>
                        <a:t> </a:t>
                      </a:r>
                      <a:r>
                        <a:rPr lang="en-US" sz="1250" dirty="0" err="1" smtClean="0"/>
                        <a:t>terkait</a:t>
                      </a:r>
                      <a:r>
                        <a:rPr lang="en-US" sz="1250" dirty="0" smtClean="0"/>
                        <a:t> </a:t>
                      </a:r>
                      <a:r>
                        <a:rPr lang="en-US" sz="1250" dirty="0" err="1" smtClean="0"/>
                        <a:t>lainnya</a:t>
                      </a:r>
                      <a:r>
                        <a:rPr lang="en-US" sz="1250" dirty="0" smtClean="0"/>
                        <a:t> </a:t>
                      </a:r>
                      <a:r>
                        <a:rPr lang="en-US" sz="1250" dirty="0" err="1" smtClean="0"/>
                        <a:t>untuk</a:t>
                      </a:r>
                      <a:r>
                        <a:rPr lang="en-US" sz="1250" dirty="0" smtClean="0"/>
                        <a:t> </a:t>
                      </a:r>
                      <a:r>
                        <a:rPr lang="en-US" sz="1250" dirty="0" err="1" smtClean="0"/>
                        <a:t>kepentingan</a:t>
                      </a:r>
                      <a:r>
                        <a:rPr lang="en-US" sz="1250" dirty="0" smtClean="0"/>
                        <a:t> </a:t>
                      </a:r>
                      <a:r>
                        <a:rPr lang="en-US" sz="1250" dirty="0" err="1" smtClean="0"/>
                        <a:t>tanggap</a:t>
                      </a:r>
                      <a:r>
                        <a:rPr lang="en-US" sz="1250" dirty="0" smtClean="0"/>
                        <a:t> </a:t>
                      </a:r>
                      <a:r>
                        <a:rPr lang="en-US" sz="1250" dirty="0" err="1" smtClean="0"/>
                        <a:t>darurat</a:t>
                      </a:r>
                      <a:r>
                        <a:rPr lang="en-US" sz="1250" dirty="0" smtClean="0"/>
                        <a:t> </a:t>
                      </a:r>
                      <a:r>
                        <a:rPr lang="en-GB" sz="1250" dirty="0" err="1" smtClean="0"/>
                        <a:t>jika</a:t>
                      </a:r>
                      <a:r>
                        <a:rPr lang="en-GB" sz="1250" dirty="0" smtClean="0"/>
                        <a:t> </a:t>
                      </a:r>
                      <a:r>
                        <a:rPr lang="en-GB" sz="1250" dirty="0" err="1" smtClean="0"/>
                        <a:t>diperlukan</a:t>
                      </a:r>
                      <a:r>
                        <a:rPr lang="en-GB" sz="1250" dirty="0" smtClean="0"/>
                        <a:t> / </a:t>
                      </a:r>
                      <a:r>
                        <a:rPr lang="en-GB" sz="1250" dirty="0" err="1" smtClean="0"/>
                        <a:t>arahan</a:t>
                      </a:r>
                      <a:r>
                        <a:rPr lang="en-GB" sz="1250" dirty="0" smtClean="0"/>
                        <a:t> </a:t>
                      </a:r>
                      <a:r>
                        <a:rPr lang="en-GB" sz="1250" dirty="0" err="1" smtClean="0"/>
                        <a:t>dari</a:t>
                      </a:r>
                      <a:r>
                        <a:rPr lang="en-GB" sz="1250" dirty="0" smtClean="0"/>
                        <a:t> Chief ERT /</a:t>
                      </a:r>
                      <a:r>
                        <a:rPr lang="en-GB" sz="1250" baseline="0" dirty="0" smtClean="0"/>
                        <a:t> </a:t>
                      </a:r>
                      <a:r>
                        <a:rPr lang="en-GB" sz="1250" dirty="0" smtClean="0"/>
                        <a:t>ERT</a:t>
                      </a:r>
                      <a:r>
                        <a:rPr lang="en-GB" sz="1250" baseline="0" dirty="0" smtClean="0"/>
                        <a:t> Commander</a:t>
                      </a:r>
                      <a:endParaRPr lang="en-GB" sz="1250" dirty="0" smtClean="0"/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250" dirty="0" err="1" smtClean="0"/>
                        <a:t>Memantau</a:t>
                      </a:r>
                      <a:r>
                        <a:rPr lang="en-US" sz="1250" dirty="0" smtClean="0"/>
                        <a:t> </a:t>
                      </a:r>
                      <a:r>
                        <a:rPr lang="en-US" sz="1250" dirty="0" err="1" smtClean="0"/>
                        <a:t>seluruh</a:t>
                      </a:r>
                      <a:r>
                        <a:rPr lang="en-US" sz="1250" dirty="0" smtClean="0"/>
                        <a:t> </a:t>
                      </a:r>
                      <a:r>
                        <a:rPr lang="en-US" sz="1250" dirty="0" err="1" smtClean="0"/>
                        <a:t>informasi</a:t>
                      </a:r>
                      <a:r>
                        <a:rPr lang="en-US" sz="1250" dirty="0" smtClean="0"/>
                        <a:t> internal </a:t>
                      </a:r>
                      <a:r>
                        <a:rPr lang="en-US" sz="1250" dirty="0" err="1" smtClean="0"/>
                        <a:t>dan</a:t>
                      </a:r>
                      <a:r>
                        <a:rPr lang="en-US" sz="1250" dirty="0" smtClean="0"/>
                        <a:t> </a:t>
                      </a:r>
                      <a:r>
                        <a:rPr lang="en-US" sz="1250" dirty="0" err="1" smtClean="0"/>
                        <a:t>mengakomodasi</a:t>
                      </a:r>
                      <a:r>
                        <a:rPr lang="en-US" sz="1250" dirty="0" smtClean="0"/>
                        <a:t> </a:t>
                      </a:r>
                      <a:r>
                        <a:rPr lang="en-US" sz="1250" dirty="0" err="1" smtClean="0"/>
                        <a:t>informasi</a:t>
                      </a:r>
                      <a:r>
                        <a:rPr lang="en-US" sz="1250" dirty="0" smtClean="0"/>
                        <a:t>/</a:t>
                      </a:r>
                      <a:r>
                        <a:rPr lang="en-US" sz="1250" dirty="0" err="1" smtClean="0"/>
                        <a:t>pemberitaan</a:t>
                      </a:r>
                      <a:r>
                        <a:rPr lang="en-US" sz="1250" dirty="0" smtClean="0"/>
                        <a:t> </a:t>
                      </a:r>
                      <a:r>
                        <a:rPr lang="en-US" sz="1250" dirty="0" err="1" smtClean="0"/>
                        <a:t>pihak</a:t>
                      </a:r>
                      <a:r>
                        <a:rPr lang="en-US" sz="1250" dirty="0" smtClean="0"/>
                        <a:t> </a:t>
                      </a:r>
                      <a:r>
                        <a:rPr lang="en-US" sz="1250" dirty="0" err="1" smtClean="0"/>
                        <a:t>luar</a:t>
                      </a:r>
                      <a:r>
                        <a:rPr lang="en-US" sz="1250" dirty="0" smtClean="0"/>
                        <a:t> yang </a:t>
                      </a:r>
                      <a:r>
                        <a:rPr lang="en-US" sz="1250" dirty="0" err="1" smtClean="0"/>
                        <a:t>akan</a:t>
                      </a:r>
                      <a:r>
                        <a:rPr lang="en-US" sz="1250" dirty="0" smtClean="0"/>
                        <a:t> </a:t>
                      </a:r>
                      <a:r>
                        <a:rPr lang="en-US" sz="1250" dirty="0" err="1" smtClean="0"/>
                        <a:t>disampaikan</a:t>
                      </a:r>
                      <a:endParaRPr lang="en-US" sz="1250" i="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50" dirty="0" err="1" smtClean="0"/>
                        <a:t>Pagging</a:t>
                      </a:r>
                      <a:r>
                        <a:rPr lang="en-US" sz="1250" dirty="0" smtClean="0"/>
                        <a:t> Call</a:t>
                      </a:r>
                    </a:p>
                    <a:p>
                      <a:r>
                        <a:rPr lang="en-US" sz="1250" dirty="0" smtClean="0"/>
                        <a:t>Telephone</a:t>
                      </a:r>
                    </a:p>
                    <a:p>
                      <a:endParaRPr lang="en-US" sz="1250" i="1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8143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4"/>
          <p:cNvSpPr txBox="1"/>
          <p:nvPr/>
        </p:nvSpPr>
        <p:spPr>
          <a:xfrm>
            <a:off x="467549" y="30637"/>
            <a:ext cx="4680515" cy="288541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  <a:tabLst>
                <a:tab pos="3222625" algn="l"/>
                <a:tab pos="4397375" algn="l"/>
              </a:tabLst>
            </a:pPr>
            <a:r>
              <a:rPr lang="en-GB" u="sng" spc="-110" dirty="0" err="1" smtClean="0">
                <a:latin typeface="Trebuchet MS"/>
                <a:cs typeface="Trebuchet MS"/>
              </a:rPr>
              <a:t>Peran</a:t>
            </a:r>
            <a:r>
              <a:rPr u="sng" spc="-190" dirty="0" smtClean="0">
                <a:latin typeface="Trebuchet MS"/>
                <a:cs typeface="Trebuchet MS"/>
              </a:rPr>
              <a:t> </a:t>
            </a:r>
            <a:r>
              <a:rPr u="sng" spc="-45" dirty="0">
                <a:latin typeface="Trebuchet MS"/>
                <a:cs typeface="Trebuchet MS"/>
              </a:rPr>
              <a:t>&amp;</a:t>
            </a:r>
            <a:r>
              <a:rPr u="sng" spc="-150" dirty="0">
                <a:latin typeface="Trebuchet MS"/>
                <a:cs typeface="Trebuchet MS"/>
              </a:rPr>
              <a:t> </a:t>
            </a:r>
            <a:r>
              <a:rPr u="sng" spc="-110" dirty="0">
                <a:latin typeface="Trebuchet MS"/>
                <a:cs typeface="Trebuchet MS"/>
              </a:rPr>
              <a:t>T</a:t>
            </a:r>
            <a:r>
              <a:rPr u="sng" spc="-50" dirty="0">
                <a:latin typeface="Trebuchet MS"/>
                <a:cs typeface="Trebuchet MS"/>
              </a:rPr>
              <a:t>a</a:t>
            </a:r>
            <a:r>
              <a:rPr u="sng" spc="-20" dirty="0">
                <a:latin typeface="Trebuchet MS"/>
                <a:cs typeface="Trebuchet MS"/>
              </a:rPr>
              <a:t>n</a:t>
            </a:r>
            <a:r>
              <a:rPr u="sng" spc="25" dirty="0">
                <a:latin typeface="Trebuchet MS"/>
                <a:cs typeface="Trebuchet MS"/>
              </a:rPr>
              <a:t>gg</a:t>
            </a:r>
            <a:r>
              <a:rPr u="sng" spc="-30" dirty="0">
                <a:latin typeface="Trebuchet MS"/>
                <a:cs typeface="Trebuchet MS"/>
              </a:rPr>
              <a:t>u</a:t>
            </a:r>
            <a:r>
              <a:rPr u="sng" spc="-25" dirty="0">
                <a:latin typeface="Trebuchet MS"/>
                <a:cs typeface="Trebuchet MS"/>
              </a:rPr>
              <a:t>n</a:t>
            </a:r>
            <a:r>
              <a:rPr u="sng" spc="20" dirty="0">
                <a:latin typeface="Trebuchet MS"/>
                <a:cs typeface="Trebuchet MS"/>
              </a:rPr>
              <a:t>g</a:t>
            </a:r>
            <a:r>
              <a:rPr u="sng" spc="-195" dirty="0">
                <a:latin typeface="Trebuchet MS"/>
                <a:cs typeface="Trebuchet MS"/>
              </a:rPr>
              <a:t> </a:t>
            </a:r>
            <a:r>
              <a:rPr u="sng" spc="-204" dirty="0">
                <a:latin typeface="Trebuchet MS"/>
                <a:cs typeface="Trebuchet MS"/>
              </a:rPr>
              <a:t>J</a:t>
            </a:r>
            <a:r>
              <a:rPr u="sng" spc="-225" dirty="0">
                <a:latin typeface="Trebuchet MS"/>
                <a:cs typeface="Trebuchet MS"/>
              </a:rPr>
              <a:t>a</a:t>
            </a:r>
            <a:r>
              <a:rPr u="sng" spc="-30" dirty="0">
                <a:latin typeface="Trebuchet MS"/>
                <a:cs typeface="Trebuchet MS"/>
              </a:rPr>
              <a:t>wab</a:t>
            </a:r>
            <a:endParaRPr u="sng" dirty="0">
              <a:latin typeface="Trebuchet MS"/>
              <a:cs typeface="Trebuchet MS"/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501056"/>
              </p:ext>
            </p:extLst>
          </p:nvPr>
        </p:nvGraphicFramePr>
        <p:xfrm>
          <a:off x="395536" y="339502"/>
          <a:ext cx="8352927" cy="461010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1440160"/>
                <a:gridCol w="5472608"/>
                <a:gridCol w="1440159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/>
                        <a:t>Nama </a:t>
                      </a:r>
                      <a:r>
                        <a:rPr lang="en-GB" sz="1400" dirty="0" err="1" smtClean="0"/>
                        <a:t>Fungsi</a:t>
                      </a:r>
                      <a:r>
                        <a:rPr lang="en-GB" sz="1400" baseline="0" dirty="0" smtClean="0"/>
                        <a:t> ERT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err="1" smtClean="0"/>
                        <a:t>Peran</a:t>
                      </a:r>
                      <a:r>
                        <a:rPr lang="en-GB" sz="1400" dirty="0" smtClean="0"/>
                        <a:t> &amp; </a:t>
                      </a:r>
                      <a:r>
                        <a:rPr lang="en-GB" sz="1400" dirty="0" err="1" smtClean="0"/>
                        <a:t>Tanggung</a:t>
                      </a:r>
                      <a:r>
                        <a:rPr lang="en-GB" sz="1400" dirty="0" smtClean="0"/>
                        <a:t> </a:t>
                      </a:r>
                      <a:r>
                        <a:rPr lang="en-GB" sz="1400" dirty="0" err="1" smtClean="0"/>
                        <a:t>Jawab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err="1" smtClean="0"/>
                        <a:t>Lokasi</a:t>
                      </a:r>
                      <a:endParaRPr lang="en-US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350" dirty="0" err="1" smtClean="0"/>
                        <a:t>Regu</a:t>
                      </a:r>
                      <a:r>
                        <a:rPr lang="en-GB" sz="1350" baseline="0" dirty="0" smtClean="0"/>
                        <a:t> Logistic</a:t>
                      </a:r>
                      <a:endParaRPr lang="en-US" sz="1350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GB" sz="1350" dirty="0" err="1" smtClean="0"/>
                        <a:t>Menyelamatkan</a:t>
                      </a:r>
                      <a:r>
                        <a:rPr lang="en-GB" sz="1350" baseline="0" dirty="0" smtClean="0"/>
                        <a:t> </a:t>
                      </a:r>
                      <a:r>
                        <a:rPr lang="en-GB" sz="1350" baseline="0" dirty="0" err="1" smtClean="0"/>
                        <a:t>dokumen</a:t>
                      </a:r>
                      <a:r>
                        <a:rPr lang="en-GB" sz="1350" baseline="0" dirty="0" smtClean="0"/>
                        <a:t> </a:t>
                      </a:r>
                      <a:r>
                        <a:rPr lang="en-GB" sz="1350" baseline="0" dirty="0" err="1" smtClean="0"/>
                        <a:t>dan</a:t>
                      </a:r>
                      <a:r>
                        <a:rPr lang="en-GB" sz="1350" baseline="0" dirty="0" smtClean="0"/>
                        <a:t> </a:t>
                      </a:r>
                      <a:r>
                        <a:rPr lang="en-GB" sz="1350" baseline="0" dirty="0" err="1" smtClean="0"/>
                        <a:t>aset</a:t>
                      </a:r>
                      <a:r>
                        <a:rPr lang="en-GB" sz="1350" baseline="0" dirty="0" smtClean="0"/>
                        <a:t> </a:t>
                      </a:r>
                      <a:r>
                        <a:rPr lang="en-GB" sz="1350" baseline="0" dirty="0" err="1" smtClean="0"/>
                        <a:t>penting</a:t>
                      </a:r>
                      <a:r>
                        <a:rPr lang="en-GB" sz="1350" baseline="0" dirty="0" smtClean="0"/>
                        <a:t> yang </a:t>
                      </a:r>
                      <a:r>
                        <a:rPr lang="en-GB" sz="1350" baseline="0" dirty="0" err="1" smtClean="0"/>
                        <a:t>harus</a:t>
                      </a:r>
                      <a:r>
                        <a:rPr lang="en-GB" sz="1350" baseline="0" dirty="0" smtClean="0"/>
                        <a:t> di </a:t>
                      </a:r>
                      <a:r>
                        <a:rPr lang="en-GB" sz="1350" baseline="0" dirty="0" err="1" smtClean="0"/>
                        <a:t>selamatkan</a:t>
                      </a:r>
                      <a:r>
                        <a:rPr lang="en-GB" sz="1350" baseline="0" dirty="0" smtClean="0"/>
                        <a:t> </a:t>
                      </a:r>
                      <a:r>
                        <a:rPr lang="en-GB" sz="1350" baseline="0" dirty="0" err="1" smtClean="0"/>
                        <a:t>menuju</a:t>
                      </a:r>
                      <a:r>
                        <a:rPr lang="en-GB" sz="1350" baseline="0" dirty="0" smtClean="0"/>
                        <a:t>  </a:t>
                      </a:r>
                      <a:r>
                        <a:rPr lang="en-GB" sz="1350" baseline="0" dirty="0" err="1" smtClean="0"/>
                        <a:t>ke</a:t>
                      </a:r>
                      <a:r>
                        <a:rPr lang="en-GB" sz="1350" baseline="0" dirty="0" smtClean="0"/>
                        <a:t> </a:t>
                      </a:r>
                      <a:r>
                        <a:rPr lang="en-GB" sz="1350" baseline="0" dirty="0" err="1" smtClean="0"/>
                        <a:t>Pos</a:t>
                      </a:r>
                      <a:r>
                        <a:rPr lang="en-GB" sz="1350" baseline="0" dirty="0" smtClean="0"/>
                        <a:t> </a:t>
                      </a:r>
                      <a:r>
                        <a:rPr lang="en-GB" sz="1350" baseline="0" dirty="0" err="1" smtClean="0"/>
                        <a:t>Utama</a:t>
                      </a:r>
                      <a:r>
                        <a:rPr lang="en-GB" sz="1350" baseline="0" dirty="0" smtClean="0"/>
                        <a:t> </a:t>
                      </a:r>
                      <a:r>
                        <a:rPr lang="en-GB" sz="1350" baseline="0" dirty="0" err="1" smtClean="0"/>
                        <a:t>dan</a:t>
                      </a:r>
                      <a:r>
                        <a:rPr lang="en-GB" sz="1350" baseline="0" dirty="0" smtClean="0"/>
                        <a:t> </a:t>
                      </a:r>
                      <a:r>
                        <a:rPr lang="en-GB" sz="1350" baseline="0" dirty="0" err="1" smtClean="0"/>
                        <a:t>melaporkan</a:t>
                      </a:r>
                      <a:r>
                        <a:rPr lang="en-GB" sz="1350" baseline="0" dirty="0" smtClean="0"/>
                        <a:t> </a:t>
                      </a:r>
                      <a:r>
                        <a:rPr lang="en-GB" sz="1350" baseline="0" dirty="0" err="1" smtClean="0"/>
                        <a:t>kepada</a:t>
                      </a:r>
                      <a:r>
                        <a:rPr lang="en-GB" sz="1350" baseline="0" dirty="0" smtClean="0"/>
                        <a:t> Chief ERT / ERT Commander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GB" sz="1350" baseline="0" dirty="0" err="1" smtClean="0"/>
                        <a:t>Memastikan</a:t>
                      </a:r>
                      <a:r>
                        <a:rPr lang="en-GB" sz="1350" baseline="0" dirty="0" smtClean="0"/>
                        <a:t> </a:t>
                      </a:r>
                      <a:r>
                        <a:rPr lang="en-GB" sz="1350" baseline="0" dirty="0" err="1" smtClean="0"/>
                        <a:t>kondisi</a:t>
                      </a:r>
                      <a:r>
                        <a:rPr lang="en-GB" sz="1350" baseline="0" dirty="0" smtClean="0"/>
                        <a:t> </a:t>
                      </a:r>
                      <a:r>
                        <a:rPr lang="en-GB" sz="1350" baseline="0" dirty="0" err="1" smtClean="0"/>
                        <a:t>Titik</a:t>
                      </a:r>
                      <a:r>
                        <a:rPr lang="en-GB" sz="1350" baseline="0" dirty="0" smtClean="0"/>
                        <a:t> </a:t>
                      </a:r>
                      <a:r>
                        <a:rPr lang="en-GB" sz="1350" baseline="0" dirty="0" err="1" smtClean="0"/>
                        <a:t>Berkumpu</a:t>
                      </a:r>
                      <a:r>
                        <a:rPr lang="en-GB" sz="1350" baseline="0" dirty="0" smtClean="0"/>
                        <a:t> / Assembly Point </a:t>
                      </a:r>
                      <a:r>
                        <a:rPr lang="en-GB" sz="1350" baseline="0" dirty="0" err="1" smtClean="0"/>
                        <a:t>aman</a:t>
                      </a:r>
                      <a:r>
                        <a:rPr lang="en-GB" sz="1350" baseline="0" dirty="0" smtClean="0"/>
                        <a:t> </a:t>
                      </a:r>
                      <a:r>
                        <a:rPr lang="en-GB" sz="1350" baseline="0" dirty="0" err="1" smtClean="0"/>
                        <a:t>dan</a:t>
                      </a:r>
                      <a:r>
                        <a:rPr lang="en-GB" sz="1350" baseline="0" dirty="0" smtClean="0"/>
                        <a:t> </a:t>
                      </a:r>
                      <a:r>
                        <a:rPr lang="en-GB" sz="1350" baseline="0" dirty="0" err="1" smtClean="0"/>
                        <a:t>mengatur</a:t>
                      </a:r>
                      <a:r>
                        <a:rPr lang="en-GB" sz="1350" baseline="0" dirty="0" smtClean="0"/>
                        <a:t> orang </a:t>
                      </a:r>
                      <a:r>
                        <a:rPr lang="en-GB" sz="1350" baseline="0" dirty="0" err="1" smtClean="0"/>
                        <a:t>berkumpul</a:t>
                      </a:r>
                      <a:r>
                        <a:rPr lang="en-GB" sz="1350" baseline="0" dirty="0" smtClean="0"/>
                        <a:t> </a:t>
                      </a:r>
                      <a:r>
                        <a:rPr lang="en-GB" sz="1350" baseline="0" dirty="0" err="1" smtClean="0"/>
                        <a:t>sesuai</a:t>
                      </a:r>
                      <a:r>
                        <a:rPr lang="en-GB" sz="1350" baseline="0" dirty="0" smtClean="0"/>
                        <a:t> </a:t>
                      </a:r>
                      <a:r>
                        <a:rPr lang="en-GB" sz="1350" baseline="0" dirty="0" err="1" smtClean="0"/>
                        <a:t>dengan</a:t>
                      </a:r>
                      <a:r>
                        <a:rPr lang="en-GB" sz="1350" baseline="0" dirty="0" smtClean="0"/>
                        <a:t> </a:t>
                      </a:r>
                      <a:r>
                        <a:rPr lang="en-GB" sz="1350" baseline="0" dirty="0" err="1" smtClean="0"/>
                        <a:t>kelompoknya</a:t>
                      </a:r>
                      <a:endParaRPr lang="en-US" sz="1350" dirty="0" smtClean="0"/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350" dirty="0" err="1" smtClean="0"/>
                        <a:t>Mendata</a:t>
                      </a:r>
                      <a:r>
                        <a:rPr lang="en-US" sz="1350" dirty="0" smtClean="0"/>
                        <a:t> </a:t>
                      </a:r>
                      <a:r>
                        <a:rPr lang="en-US" sz="1350" dirty="0" err="1" smtClean="0"/>
                        <a:t>penghuni</a:t>
                      </a:r>
                      <a:r>
                        <a:rPr lang="en-US" sz="1350" dirty="0" smtClean="0"/>
                        <a:t>, </a:t>
                      </a:r>
                      <a:r>
                        <a:rPr lang="en-US" sz="1350" dirty="0" err="1" smtClean="0"/>
                        <a:t>pekerja</a:t>
                      </a:r>
                      <a:r>
                        <a:rPr lang="en-US" sz="1350" dirty="0" smtClean="0"/>
                        <a:t> </a:t>
                      </a:r>
                      <a:r>
                        <a:rPr lang="en-US" sz="1350" dirty="0" err="1" smtClean="0"/>
                        <a:t>dan</a:t>
                      </a:r>
                      <a:r>
                        <a:rPr lang="en-US" sz="1350" dirty="0" smtClean="0"/>
                        <a:t> </a:t>
                      </a:r>
                      <a:r>
                        <a:rPr lang="en-US" sz="1350" dirty="0" err="1" smtClean="0"/>
                        <a:t>pengunjung</a:t>
                      </a:r>
                      <a:r>
                        <a:rPr lang="en-US" sz="1350" baseline="0" dirty="0" smtClean="0"/>
                        <a:t> </a:t>
                      </a:r>
                      <a:r>
                        <a:rPr lang="en-US" sz="1350" dirty="0" smtClean="0"/>
                        <a:t>di </a:t>
                      </a:r>
                      <a:r>
                        <a:rPr lang="en-US" sz="1350" dirty="0" err="1" smtClean="0"/>
                        <a:t>titik</a:t>
                      </a:r>
                      <a:r>
                        <a:rPr lang="en-US" sz="1350" dirty="0" smtClean="0"/>
                        <a:t> </a:t>
                      </a:r>
                      <a:r>
                        <a:rPr lang="en-US" sz="1350" dirty="0" err="1" smtClean="0"/>
                        <a:t>berkumpul</a:t>
                      </a:r>
                      <a:r>
                        <a:rPr lang="en-US" sz="1350" dirty="0" smtClean="0"/>
                        <a:t> </a:t>
                      </a:r>
                      <a:r>
                        <a:rPr lang="en-US" sz="1350" dirty="0" err="1" smtClean="0"/>
                        <a:t>untuk</a:t>
                      </a:r>
                      <a:r>
                        <a:rPr lang="en-US" sz="1350" dirty="0" smtClean="0"/>
                        <a:t> </a:t>
                      </a:r>
                      <a:r>
                        <a:rPr lang="en-US" sz="1350" dirty="0" err="1" smtClean="0"/>
                        <a:t>selanjutnya</a:t>
                      </a:r>
                      <a:r>
                        <a:rPr lang="en-US" sz="1350" dirty="0" smtClean="0"/>
                        <a:t> </a:t>
                      </a:r>
                      <a:r>
                        <a:rPr lang="en-US" sz="1350" dirty="0" err="1" smtClean="0"/>
                        <a:t>melaporkan</a:t>
                      </a:r>
                      <a:r>
                        <a:rPr lang="en-US" sz="1350" dirty="0" smtClean="0"/>
                        <a:t> </a:t>
                      </a:r>
                      <a:r>
                        <a:rPr lang="en-US" sz="1350" dirty="0" err="1" smtClean="0"/>
                        <a:t>kepada</a:t>
                      </a:r>
                      <a:r>
                        <a:rPr lang="en-US" sz="1350" dirty="0" smtClean="0"/>
                        <a:t> ERT</a:t>
                      </a:r>
                      <a:r>
                        <a:rPr lang="en-US" sz="1350" baseline="0" dirty="0" smtClean="0"/>
                        <a:t> Commander</a:t>
                      </a:r>
                      <a:r>
                        <a:rPr lang="en-US" sz="1350" dirty="0" smtClean="0"/>
                        <a:t> / Chief Tenant Relation</a:t>
                      </a:r>
                      <a:r>
                        <a:rPr lang="en-US" sz="1350" baseline="0" dirty="0" smtClean="0"/>
                        <a:t> </a:t>
                      </a:r>
                      <a:r>
                        <a:rPr lang="en-US" sz="1350" dirty="0" smtClean="0"/>
                        <a:t>status </a:t>
                      </a:r>
                      <a:r>
                        <a:rPr lang="en-US" sz="1350" dirty="0" err="1" smtClean="0"/>
                        <a:t>jumlah</a:t>
                      </a:r>
                      <a:r>
                        <a:rPr lang="en-US" sz="1350" dirty="0" smtClean="0"/>
                        <a:t> yang </a:t>
                      </a:r>
                      <a:r>
                        <a:rPr lang="en-US" sz="1350" dirty="0" err="1" smtClean="0"/>
                        <a:t>telah</a:t>
                      </a:r>
                      <a:r>
                        <a:rPr lang="en-US" sz="1350" dirty="0" smtClean="0"/>
                        <a:t> di </a:t>
                      </a:r>
                      <a:r>
                        <a:rPr lang="en-US" sz="1350" dirty="0" err="1" smtClean="0"/>
                        <a:t>evakuasi</a:t>
                      </a:r>
                      <a:r>
                        <a:rPr lang="en-US" sz="1350" dirty="0" smtClean="0"/>
                        <a:t> </a:t>
                      </a:r>
                      <a:r>
                        <a:rPr lang="en-US" sz="1350" dirty="0" err="1" smtClean="0"/>
                        <a:t>dan</a:t>
                      </a:r>
                      <a:r>
                        <a:rPr lang="en-US" sz="1350" dirty="0" smtClean="0"/>
                        <a:t> </a:t>
                      </a:r>
                      <a:r>
                        <a:rPr lang="en-US" sz="1350" dirty="0" err="1" smtClean="0"/>
                        <a:t>jumlah</a:t>
                      </a:r>
                      <a:r>
                        <a:rPr lang="en-US" sz="1350" dirty="0" smtClean="0"/>
                        <a:t> orang yang </a:t>
                      </a:r>
                      <a:r>
                        <a:rPr lang="en-US" sz="1350" dirty="0" err="1" smtClean="0"/>
                        <a:t>masih</a:t>
                      </a:r>
                      <a:r>
                        <a:rPr lang="en-US" sz="1350" dirty="0" smtClean="0"/>
                        <a:t> / </a:t>
                      </a:r>
                      <a:r>
                        <a:rPr lang="en-US" sz="1350" dirty="0" err="1" smtClean="0"/>
                        <a:t>tertinggal</a:t>
                      </a:r>
                      <a:r>
                        <a:rPr lang="en-US" sz="1350" baseline="0" dirty="0" smtClean="0"/>
                        <a:t> yang </a:t>
                      </a:r>
                      <a:r>
                        <a:rPr lang="en-US" sz="1350" dirty="0" err="1" smtClean="0"/>
                        <a:t>berada</a:t>
                      </a:r>
                      <a:r>
                        <a:rPr lang="en-US" sz="1350" dirty="0" smtClean="0"/>
                        <a:t> di </a:t>
                      </a:r>
                      <a:r>
                        <a:rPr lang="en-US" sz="1350" dirty="0" err="1" smtClean="0"/>
                        <a:t>gedung</a:t>
                      </a:r>
                      <a:r>
                        <a:rPr lang="en-US" sz="1350" dirty="0" smtClean="0"/>
                        <a:t> 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GB" sz="1350" dirty="0" err="1" smtClean="0"/>
                        <a:t>Memberikan</a:t>
                      </a:r>
                      <a:r>
                        <a:rPr lang="en-GB" sz="1350" dirty="0" smtClean="0"/>
                        <a:t> </a:t>
                      </a:r>
                      <a:r>
                        <a:rPr lang="en-GB" sz="1350" dirty="0" err="1" smtClean="0"/>
                        <a:t>kebutuhan</a:t>
                      </a:r>
                      <a:r>
                        <a:rPr lang="en-GB" sz="1350" dirty="0" smtClean="0"/>
                        <a:t> </a:t>
                      </a:r>
                      <a:r>
                        <a:rPr lang="en-GB" sz="1350" dirty="0" err="1" smtClean="0"/>
                        <a:t>perlengkapan</a:t>
                      </a:r>
                      <a:r>
                        <a:rPr lang="en-GB" sz="1350" dirty="0" smtClean="0"/>
                        <a:t> </a:t>
                      </a:r>
                      <a:r>
                        <a:rPr lang="en-GB" sz="1350" dirty="0" err="1" smtClean="0"/>
                        <a:t>dan</a:t>
                      </a:r>
                      <a:r>
                        <a:rPr lang="en-GB" sz="1350" dirty="0" smtClean="0"/>
                        <a:t> </a:t>
                      </a:r>
                      <a:r>
                        <a:rPr lang="en-GB" sz="1350" dirty="0" err="1" smtClean="0"/>
                        <a:t>konsumsi</a:t>
                      </a:r>
                      <a:r>
                        <a:rPr lang="en-GB" sz="1350" baseline="0" dirty="0" smtClean="0"/>
                        <a:t> yang </a:t>
                      </a:r>
                      <a:r>
                        <a:rPr lang="en-GB" sz="1350" baseline="0" dirty="0" err="1" smtClean="0"/>
                        <a:t>dibutuhkan</a:t>
                      </a:r>
                      <a:r>
                        <a:rPr lang="en-GB" sz="1350" baseline="0" dirty="0" smtClean="0"/>
                        <a:t> </a:t>
                      </a:r>
                      <a:r>
                        <a:rPr lang="en-GB" sz="1350" baseline="0" dirty="0" err="1" smtClean="0"/>
                        <a:t>kepada</a:t>
                      </a:r>
                      <a:r>
                        <a:rPr lang="en-GB" sz="1350" baseline="0" dirty="0" smtClean="0"/>
                        <a:t> </a:t>
                      </a:r>
                      <a:r>
                        <a:rPr lang="en-US" sz="1350" dirty="0" err="1" smtClean="0"/>
                        <a:t>penghuni</a:t>
                      </a:r>
                      <a:r>
                        <a:rPr lang="en-US" sz="1350" dirty="0" smtClean="0"/>
                        <a:t>, </a:t>
                      </a:r>
                      <a:r>
                        <a:rPr lang="en-US" sz="1350" dirty="0" err="1" smtClean="0"/>
                        <a:t>pekerja</a:t>
                      </a:r>
                      <a:r>
                        <a:rPr lang="en-US" sz="1350" dirty="0" smtClean="0"/>
                        <a:t> ,</a:t>
                      </a:r>
                      <a:r>
                        <a:rPr lang="en-US" sz="1350" baseline="0" dirty="0" smtClean="0"/>
                        <a:t> </a:t>
                      </a:r>
                      <a:r>
                        <a:rPr lang="en-US" sz="1350" baseline="0" dirty="0" err="1" smtClean="0"/>
                        <a:t>pengunjung</a:t>
                      </a:r>
                      <a:r>
                        <a:rPr lang="en-US" sz="1350" baseline="0" dirty="0" smtClean="0"/>
                        <a:t> </a:t>
                      </a:r>
                      <a:r>
                        <a:rPr lang="en-US" sz="1350" baseline="0" dirty="0" err="1" smtClean="0"/>
                        <a:t>dan</a:t>
                      </a:r>
                      <a:r>
                        <a:rPr lang="en-US" sz="1350" baseline="0" dirty="0" smtClean="0"/>
                        <a:t> korban</a:t>
                      </a:r>
                      <a:r>
                        <a:rPr lang="en-US" sz="1350" dirty="0" smtClean="0"/>
                        <a:t> di </a:t>
                      </a:r>
                      <a:r>
                        <a:rPr lang="en-US" sz="1350" dirty="0" err="1" smtClean="0"/>
                        <a:t>titik</a:t>
                      </a:r>
                      <a:r>
                        <a:rPr lang="en-US" sz="1350" dirty="0" smtClean="0"/>
                        <a:t> </a:t>
                      </a:r>
                      <a:r>
                        <a:rPr lang="en-US" sz="1350" dirty="0" err="1" smtClean="0"/>
                        <a:t>berkumpul</a:t>
                      </a:r>
                      <a:r>
                        <a:rPr lang="en-US" sz="1350" dirty="0" smtClean="0"/>
                        <a:t>  </a:t>
                      </a:r>
                      <a:r>
                        <a:rPr lang="en-US" sz="1350" dirty="0" err="1" smtClean="0"/>
                        <a:t>setelah</a:t>
                      </a:r>
                      <a:r>
                        <a:rPr lang="en-US" sz="1350" dirty="0" smtClean="0"/>
                        <a:t> </a:t>
                      </a:r>
                      <a:r>
                        <a:rPr lang="en-US" sz="1350" dirty="0" err="1" smtClean="0"/>
                        <a:t>dilakukan</a:t>
                      </a:r>
                      <a:r>
                        <a:rPr lang="en-US" sz="1350" dirty="0" smtClean="0"/>
                        <a:t> </a:t>
                      </a:r>
                      <a:r>
                        <a:rPr lang="en-US" sz="1350" dirty="0" err="1" smtClean="0"/>
                        <a:t>pendataan</a:t>
                      </a:r>
                      <a:endParaRPr lang="en-US" sz="1350" i="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350" dirty="0" err="1" smtClean="0"/>
                        <a:t>Titik</a:t>
                      </a:r>
                      <a:r>
                        <a:rPr lang="en-GB" sz="1350" dirty="0" smtClean="0"/>
                        <a:t> </a:t>
                      </a:r>
                      <a:r>
                        <a:rPr lang="en-GB" sz="1350" dirty="0" err="1" smtClean="0"/>
                        <a:t>Kumpul</a:t>
                      </a:r>
                      <a:r>
                        <a:rPr lang="en-GB" sz="1350" baseline="0" dirty="0" smtClean="0"/>
                        <a:t> / Assembly Point</a:t>
                      </a:r>
                      <a:endParaRPr lang="en-US" sz="135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350" dirty="0" err="1" smtClean="0"/>
                        <a:t>Regu</a:t>
                      </a:r>
                      <a:r>
                        <a:rPr lang="en-GB" sz="1350" baseline="0" dirty="0" smtClean="0"/>
                        <a:t> Security</a:t>
                      </a:r>
                      <a:endParaRPr lang="en-US" sz="1350" i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350" dirty="0" err="1" smtClean="0"/>
                        <a:t>Bertanggung</a:t>
                      </a:r>
                      <a:r>
                        <a:rPr lang="en-US" sz="1350" dirty="0" smtClean="0"/>
                        <a:t> </a:t>
                      </a:r>
                      <a:r>
                        <a:rPr lang="en-US" sz="1350" dirty="0" err="1" smtClean="0"/>
                        <a:t>jawab</a:t>
                      </a:r>
                      <a:r>
                        <a:rPr lang="en-US" sz="1350" dirty="0" smtClean="0"/>
                        <a:t> </a:t>
                      </a:r>
                      <a:r>
                        <a:rPr lang="en-US" sz="1350" dirty="0" err="1" smtClean="0"/>
                        <a:t>terhadap</a:t>
                      </a:r>
                      <a:r>
                        <a:rPr lang="en-US" sz="1350" dirty="0" smtClean="0"/>
                        <a:t> </a:t>
                      </a:r>
                      <a:r>
                        <a:rPr lang="en-US" sz="1350" dirty="0" err="1" smtClean="0"/>
                        <a:t>keamanan</a:t>
                      </a:r>
                      <a:r>
                        <a:rPr lang="en-US" sz="1350" dirty="0" smtClean="0"/>
                        <a:t> </a:t>
                      </a:r>
                      <a:r>
                        <a:rPr lang="en-US" sz="1350" dirty="0" err="1" smtClean="0"/>
                        <a:t>penghuni</a:t>
                      </a:r>
                      <a:r>
                        <a:rPr lang="en-US" sz="1350" dirty="0" smtClean="0"/>
                        <a:t>, </a:t>
                      </a:r>
                      <a:r>
                        <a:rPr lang="en-US" sz="1350" dirty="0" err="1" smtClean="0"/>
                        <a:t>pekerja</a:t>
                      </a:r>
                      <a:r>
                        <a:rPr lang="en-US" sz="1350" dirty="0" smtClean="0"/>
                        <a:t> </a:t>
                      </a:r>
                      <a:r>
                        <a:rPr lang="en-US" sz="1350" dirty="0" err="1" smtClean="0"/>
                        <a:t>dan</a:t>
                      </a:r>
                      <a:r>
                        <a:rPr lang="en-US" sz="1350" dirty="0" smtClean="0"/>
                        <a:t> </a:t>
                      </a:r>
                      <a:r>
                        <a:rPr lang="en-US" sz="1350" dirty="0" err="1" smtClean="0"/>
                        <a:t>pengunjung</a:t>
                      </a:r>
                      <a:r>
                        <a:rPr lang="en-US" sz="1350" dirty="0" smtClean="0"/>
                        <a:t> </a:t>
                      </a:r>
                      <a:r>
                        <a:rPr lang="en-US" sz="1350" dirty="0" err="1" smtClean="0"/>
                        <a:t>serta</a:t>
                      </a:r>
                      <a:r>
                        <a:rPr lang="en-US" sz="1350" dirty="0" smtClean="0"/>
                        <a:t> asset </a:t>
                      </a:r>
                      <a:r>
                        <a:rPr lang="en-US" sz="1350" dirty="0" err="1" smtClean="0"/>
                        <a:t>perusahaan</a:t>
                      </a:r>
                      <a:r>
                        <a:rPr lang="en-US" sz="1350" dirty="0" smtClean="0"/>
                        <a:t> </a:t>
                      </a:r>
                      <a:r>
                        <a:rPr lang="en-US" sz="1350" dirty="0" err="1" smtClean="0"/>
                        <a:t>pada</a:t>
                      </a:r>
                      <a:r>
                        <a:rPr lang="en-US" sz="1350" dirty="0" smtClean="0"/>
                        <a:t> </a:t>
                      </a:r>
                      <a:r>
                        <a:rPr lang="en-US" sz="1350" dirty="0" err="1" smtClean="0"/>
                        <a:t>saat</a:t>
                      </a:r>
                      <a:r>
                        <a:rPr lang="en-US" sz="1350" dirty="0" smtClean="0"/>
                        <a:t> proses </a:t>
                      </a:r>
                      <a:r>
                        <a:rPr lang="en-US" sz="1350" dirty="0" err="1" smtClean="0"/>
                        <a:t>evakuasi</a:t>
                      </a:r>
                      <a:endParaRPr lang="en-US" sz="1350" dirty="0" smtClean="0"/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350" dirty="0" err="1" smtClean="0"/>
                        <a:t>Menutup</a:t>
                      </a:r>
                      <a:r>
                        <a:rPr lang="en-US" sz="1350" dirty="0" smtClean="0"/>
                        <a:t> </a:t>
                      </a:r>
                      <a:r>
                        <a:rPr lang="en-US" sz="1350" dirty="0" err="1" smtClean="0"/>
                        <a:t>akses</a:t>
                      </a:r>
                      <a:r>
                        <a:rPr lang="en-US" sz="1350" dirty="0" smtClean="0"/>
                        <a:t> </a:t>
                      </a:r>
                      <a:r>
                        <a:rPr lang="en-US" sz="1350" dirty="0" err="1" smtClean="0"/>
                        <a:t>kendaraan</a:t>
                      </a:r>
                      <a:r>
                        <a:rPr lang="en-US" sz="1350" dirty="0" smtClean="0"/>
                        <a:t> </a:t>
                      </a:r>
                      <a:r>
                        <a:rPr lang="en-US" sz="1350" dirty="0" err="1" smtClean="0"/>
                        <a:t>masuk</a:t>
                      </a:r>
                      <a:r>
                        <a:rPr lang="en-US" sz="1350" dirty="0" smtClean="0"/>
                        <a:t> </a:t>
                      </a:r>
                      <a:r>
                        <a:rPr lang="en-US" sz="1350" dirty="0" err="1" smtClean="0"/>
                        <a:t>dan</a:t>
                      </a:r>
                      <a:r>
                        <a:rPr lang="en-US" sz="1350" dirty="0" smtClean="0"/>
                        <a:t> </a:t>
                      </a:r>
                      <a:r>
                        <a:rPr lang="en-US" sz="1350" dirty="0" err="1" smtClean="0"/>
                        <a:t>keluar</a:t>
                      </a:r>
                      <a:r>
                        <a:rPr lang="en-US" sz="1350" dirty="0" smtClean="0"/>
                        <a:t> </a:t>
                      </a:r>
                      <a:r>
                        <a:rPr lang="en-US" sz="1350" dirty="0" err="1" smtClean="0"/>
                        <a:t>selama</a:t>
                      </a:r>
                      <a:r>
                        <a:rPr lang="en-US" sz="1350" dirty="0" smtClean="0"/>
                        <a:t> </a:t>
                      </a:r>
                      <a:r>
                        <a:rPr lang="en-US" sz="1350" dirty="0" err="1" smtClean="0"/>
                        <a:t>berlangsungnya</a:t>
                      </a:r>
                      <a:r>
                        <a:rPr lang="en-US" sz="1350" dirty="0" smtClean="0"/>
                        <a:t> proses </a:t>
                      </a:r>
                      <a:r>
                        <a:rPr lang="en-US" sz="1350" dirty="0" err="1" smtClean="0"/>
                        <a:t>evakuasi</a:t>
                      </a:r>
                      <a:endParaRPr lang="en-US" sz="1350" dirty="0" smtClean="0"/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350" dirty="0" err="1" smtClean="0"/>
                        <a:t>Mengarahkan</a:t>
                      </a:r>
                      <a:r>
                        <a:rPr lang="en-US" sz="1350" dirty="0" smtClean="0"/>
                        <a:t> </a:t>
                      </a:r>
                      <a:r>
                        <a:rPr lang="en-US" sz="1350" dirty="0" err="1" smtClean="0"/>
                        <a:t>dan</a:t>
                      </a:r>
                      <a:r>
                        <a:rPr lang="en-US" sz="1350" dirty="0" smtClean="0"/>
                        <a:t> </a:t>
                      </a:r>
                      <a:r>
                        <a:rPr lang="en-US" sz="1350" dirty="0" err="1" smtClean="0"/>
                        <a:t>mengatur</a:t>
                      </a:r>
                      <a:r>
                        <a:rPr lang="en-US" sz="1350" dirty="0" smtClean="0"/>
                        <a:t> </a:t>
                      </a:r>
                      <a:r>
                        <a:rPr lang="en-US" sz="1350" dirty="0" err="1" smtClean="0"/>
                        <a:t>kendaraan</a:t>
                      </a:r>
                      <a:r>
                        <a:rPr lang="en-US" sz="1350" dirty="0" smtClean="0"/>
                        <a:t> </a:t>
                      </a:r>
                      <a:r>
                        <a:rPr lang="en-US" sz="1350" dirty="0" err="1" smtClean="0"/>
                        <a:t>pada</a:t>
                      </a:r>
                      <a:r>
                        <a:rPr lang="en-US" sz="1350" dirty="0" smtClean="0"/>
                        <a:t> </a:t>
                      </a:r>
                      <a:r>
                        <a:rPr lang="en-US" sz="1350" dirty="0" err="1" smtClean="0"/>
                        <a:t>saat</a:t>
                      </a:r>
                      <a:r>
                        <a:rPr lang="en-US" sz="1350" dirty="0" smtClean="0"/>
                        <a:t> proses </a:t>
                      </a:r>
                      <a:r>
                        <a:rPr lang="en-US" sz="1350" dirty="0" err="1" smtClean="0"/>
                        <a:t>evakuasi</a:t>
                      </a:r>
                      <a:endParaRPr lang="en-US" sz="1350" dirty="0" smtClean="0"/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350" dirty="0" err="1" smtClean="0"/>
                        <a:t>Membantu</a:t>
                      </a:r>
                      <a:r>
                        <a:rPr lang="en-US" sz="1350" dirty="0" smtClean="0"/>
                        <a:t> </a:t>
                      </a:r>
                      <a:r>
                        <a:rPr lang="en-US" sz="1350" dirty="0" err="1" smtClean="0"/>
                        <a:t>mengarahkan</a:t>
                      </a:r>
                      <a:r>
                        <a:rPr lang="en-US" sz="1350" dirty="0" smtClean="0"/>
                        <a:t> </a:t>
                      </a:r>
                      <a:r>
                        <a:rPr lang="en-US" sz="1350" dirty="0" err="1" smtClean="0"/>
                        <a:t>mobil</a:t>
                      </a:r>
                      <a:r>
                        <a:rPr lang="en-US" sz="1350" dirty="0" smtClean="0"/>
                        <a:t> </a:t>
                      </a:r>
                      <a:r>
                        <a:rPr lang="en-US" sz="1350" dirty="0" err="1" smtClean="0"/>
                        <a:t>pemadam</a:t>
                      </a:r>
                      <a:r>
                        <a:rPr lang="en-US" sz="1350" dirty="0" smtClean="0"/>
                        <a:t> </a:t>
                      </a:r>
                      <a:r>
                        <a:rPr lang="en-US" sz="1350" dirty="0" err="1" smtClean="0"/>
                        <a:t>kebakaran</a:t>
                      </a:r>
                      <a:r>
                        <a:rPr lang="en-US" sz="1350" dirty="0" smtClean="0"/>
                        <a:t>, ambulance </a:t>
                      </a:r>
                      <a:r>
                        <a:rPr lang="en-US" sz="1350" dirty="0" err="1" smtClean="0"/>
                        <a:t>atau</a:t>
                      </a:r>
                      <a:r>
                        <a:rPr lang="en-US" sz="1350" dirty="0" smtClean="0"/>
                        <a:t> </a:t>
                      </a:r>
                      <a:r>
                        <a:rPr lang="en-US" sz="1350" dirty="0" err="1" smtClean="0"/>
                        <a:t>dinas</a:t>
                      </a:r>
                      <a:r>
                        <a:rPr lang="en-US" sz="1350" dirty="0" smtClean="0"/>
                        <a:t> external </a:t>
                      </a:r>
                      <a:r>
                        <a:rPr lang="en-US" sz="1350" dirty="0" err="1" smtClean="0"/>
                        <a:t>lainnya</a:t>
                      </a:r>
                      <a:r>
                        <a:rPr lang="en-US" sz="1350" dirty="0" smtClean="0"/>
                        <a:t> </a:t>
                      </a:r>
                      <a:r>
                        <a:rPr lang="en-US" sz="1350" dirty="0" err="1" smtClean="0"/>
                        <a:t>menuju</a:t>
                      </a:r>
                      <a:r>
                        <a:rPr lang="en-US" sz="1350" dirty="0" smtClean="0"/>
                        <a:t> </a:t>
                      </a:r>
                      <a:r>
                        <a:rPr lang="en-US" sz="1350" dirty="0" err="1" smtClean="0"/>
                        <a:t>titik</a:t>
                      </a:r>
                      <a:r>
                        <a:rPr lang="en-US" sz="1350" dirty="0" smtClean="0"/>
                        <a:t> point yang </a:t>
                      </a:r>
                      <a:r>
                        <a:rPr lang="en-US" sz="1350" dirty="0" err="1" smtClean="0"/>
                        <a:t>dituju</a:t>
                      </a:r>
                      <a:endParaRPr lang="en-US" sz="1350" i="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350" dirty="0" err="1" smtClean="0"/>
                        <a:t>Pos</a:t>
                      </a:r>
                      <a:r>
                        <a:rPr lang="en-GB" sz="1350" baseline="0" dirty="0" smtClean="0"/>
                        <a:t> </a:t>
                      </a:r>
                      <a:r>
                        <a:rPr lang="en-GB" sz="1350" baseline="0" dirty="0" err="1" smtClean="0"/>
                        <a:t>Utama</a:t>
                      </a:r>
                      <a:r>
                        <a:rPr lang="en-GB" sz="1350" baseline="0" dirty="0" smtClean="0"/>
                        <a:t>, Area </a:t>
                      </a:r>
                      <a:r>
                        <a:rPr lang="en-GB" sz="1350" baseline="0" dirty="0" err="1" smtClean="0"/>
                        <a:t>Parkir</a:t>
                      </a:r>
                      <a:r>
                        <a:rPr lang="en-GB" sz="1350" baseline="0" dirty="0" smtClean="0"/>
                        <a:t>,</a:t>
                      </a:r>
                      <a:endParaRPr lang="en-US" sz="1350" i="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09965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4"/>
          <p:cNvSpPr txBox="1"/>
          <p:nvPr/>
        </p:nvSpPr>
        <p:spPr>
          <a:xfrm>
            <a:off x="467549" y="30637"/>
            <a:ext cx="4680515" cy="380873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lang="en-GB" sz="2400" u="sng" spc="-110" dirty="0" err="1" smtClean="0">
                <a:latin typeface="Trebuchet MS"/>
                <a:cs typeface="Trebuchet MS"/>
              </a:rPr>
              <a:t>Peran</a:t>
            </a:r>
            <a:r>
              <a:rPr sz="2400" u="sng" spc="-190" dirty="0" smtClean="0">
                <a:latin typeface="Trebuchet MS"/>
                <a:cs typeface="Trebuchet MS"/>
              </a:rPr>
              <a:t> </a:t>
            </a:r>
            <a:r>
              <a:rPr sz="2400" u="sng" spc="-45" dirty="0">
                <a:latin typeface="Trebuchet MS"/>
                <a:cs typeface="Trebuchet MS"/>
              </a:rPr>
              <a:t>&amp;</a:t>
            </a:r>
            <a:r>
              <a:rPr sz="2400" u="sng" spc="-150" dirty="0">
                <a:latin typeface="Trebuchet MS"/>
                <a:cs typeface="Trebuchet MS"/>
              </a:rPr>
              <a:t> </a:t>
            </a:r>
            <a:r>
              <a:rPr sz="2400" u="sng" spc="-110" dirty="0">
                <a:latin typeface="Trebuchet MS"/>
                <a:cs typeface="Trebuchet MS"/>
              </a:rPr>
              <a:t>T</a:t>
            </a:r>
            <a:r>
              <a:rPr sz="2400" u="sng" spc="-50" dirty="0">
                <a:latin typeface="Trebuchet MS"/>
                <a:cs typeface="Trebuchet MS"/>
              </a:rPr>
              <a:t>a</a:t>
            </a:r>
            <a:r>
              <a:rPr sz="2400" u="sng" spc="-20" dirty="0">
                <a:latin typeface="Trebuchet MS"/>
                <a:cs typeface="Trebuchet MS"/>
              </a:rPr>
              <a:t>n</a:t>
            </a:r>
            <a:r>
              <a:rPr sz="2400" u="sng" spc="25" dirty="0">
                <a:latin typeface="Trebuchet MS"/>
                <a:cs typeface="Trebuchet MS"/>
              </a:rPr>
              <a:t>gg</a:t>
            </a:r>
            <a:r>
              <a:rPr sz="2400" u="sng" spc="-30" dirty="0">
                <a:latin typeface="Trebuchet MS"/>
                <a:cs typeface="Trebuchet MS"/>
              </a:rPr>
              <a:t>u</a:t>
            </a:r>
            <a:r>
              <a:rPr sz="2400" u="sng" spc="-25" dirty="0">
                <a:latin typeface="Trebuchet MS"/>
                <a:cs typeface="Trebuchet MS"/>
              </a:rPr>
              <a:t>n</a:t>
            </a:r>
            <a:r>
              <a:rPr sz="2400" u="sng" spc="20" dirty="0">
                <a:latin typeface="Trebuchet MS"/>
                <a:cs typeface="Trebuchet MS"/>
              </a:rPr>
              <a:t>g</a:t>
            </a:r>
            <a:r>
              <a:rPr sz="2400" u="sng" spc="-195" dirty="0">
                <a:latin typeface="Trebuchet MS"/>
                <a:cs typeface="Trebuchet MS"/>
              </a:rPr>
              <a:t> </a:t>
            </a:r>
            <a:r>
              <a:rPr sz="2400" u="sng" spc="-204" dirty="0">
                <a:latin typeface="Trebuchet MS"/>
                <a:cs typeface="Trebuchet MS"/>
              </a:rPr>
              <a:t>J</a:t>
            </a:r>
            <a:r>
              <a:rPr sz="2400" u="sng" spc="-225" dirty="0">
                <a:latin typeface="Trebuchet MS"/>
                <a:cs typeface="Trebuchet MS"/>
              </a:rPr>
              <a:t>a</a:t>
            </a:r>
            <a:r>
              <a:rPr sz="2400" u="sng" spc="-30" dirty="0">
                <a:latin typeface="Trebuchet MS"/>
                <a:cs typeface="Trebuchet MS"/>
              </a:rPr>
              <a:t>wab</a:t>
            </a:r>
            <a:endParaRPr sz="2400" u="sng" dirty="0">
              <a:latin typeface="Trebuchet MS"/>
              <a:cs typeface="Trebuchet MS"/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5422939"/>
              </p:ext>
            </p:extLst>
          </p:nvPr>
        </p:nvGraphicFramePr>
        <p:xfrm>
          <a:off x="395536" y="537190"/>
          <a:ext cx="8352927" cy="435864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1440160"/>
                <a:gridCol w="5472608"/>
                <a:gridCol w="1440159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Nama </a:t>
                      </a:r>
                      <a:r>
                        <a:rPr lang="en-GB" dirty="0" err="1" smtClean="0"/>
                        <a:t>Fungsi</a:t>
                      </a:r>
                      <a:r>
                        <a:rPr lang="en-GB" baseline="0" dirty="0" smtClean="0"/>
                        <a:t> ERT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err="1" smtClean="0"/>
                        <a:t>Peran</a:t>
                      </a:r>
                      <a:r>
                        <a:rPr lang="en-GB" dirty="0" smtClean="0"/>
                        <a:t> &amp; </a:t>
                      </a:r>
                      <a:r>
                        <a:rPr lang="en-GB" dirty="0" err="1" smtClean="0"/>
                        <a:t>Tanggung</a:t>
                      </a:r>
                      <a:r>
                        <a:rPr lang="en-GB" dirty="0" smtClean="0"/>
                        <a:t> </a:t>
                      </a:r>
                      <a:r>
                        <a:rPr lang="en-GB" dirty="0" err="1" smtClean="0"/>
                        <a:t>Jawab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err="1" smtClean="0"/>
                        <a:t>Lokasi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Floor Warden </a:t>
                      </a:r>
                      <a:endParaRPr lang="en-US" sz="1400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GB" sz="1400" dirty="0" err="1" smtClean="0"/>
                        <a:t>Memastikan</a:t>
                      </a:r>
                      <a:r>
                        <a:rPr lang="en-GB" sz="1400" baseline="0" dirty="0" smtClean="0"/>
                        <a:t> </a:t>
                      </a:r>
                      <a:r>
                        <a:rPr lang="en-GB" sz="1400" baseline="0" dirty="0" err="1" smtClean="0"/>
                        <a:t>semua</a:t>
                      </a:r>
                      <a:r>
                        <a:rPr lang="en-GB" sz="1400" baseline="0" dirty="0" smtClean="0"/>
                        <a:t> orang di </a:t>
                      </a:r>
                      <a:r>
                        <a:rPr lang="en-GB" sz="1400" baseline="0" dirty="0" err="1" smtClean="0"/>
                        <a:t>lantai</a:t>
                      </a:r>
                      <a:r>
                        <a:rPr lang="en-GB" sz="1400" baseline="0" dirty="0" smtClean="0"/>
                        <a:t> /area  </a:t>
                      </a:r>
                      <a:r>
                        <a:rPr lang="en-GB" sz="1400" baseline="0" dirty="0" err="1" smtClean="0"/>
                        <a:t>mereka</a:t>
                      </a:r>
                      <a:r>
                        <a:rPr lang="en-GB" sz="1400" baseline="0" dirty="0" smtClean="0"/>
                        <a:t> </a:t>
                      </a:r>
                      <a:r>
                        <a:rPr lang="en-GB" sz="1400" baseline="0" dirty="0" err="1" smtClean="0"/>
                        <a:t>mengetahui</a:t>
                      </a:r>
                      <a:r>
                        <a:rPr lang="en-GB" sz="1400" baseline="0" dirty="0" smtClean="0"/>
                        <a:t> </a:t>
                      </a:r>
                      <a:r>
                        <a:rPr lang="en-GB" sz="1400" baseline="0" dirty="0" err="1" smtClean="0"/>
                        <a:t>evakuasi</a:t>
                      </a:r>
                      <a:r>
                        <a:rPr lang="en-GB" sz="1400" baseline="0" dirty="0" smtClean="0"/>
                        <a:t> </a:t>
                      </a:r>
                      <a:r>
                        <a:rPr lang="en-GB" sz="1400" baseline="0" dirty="0" err="1" smtClean="0"/>
                        <a:t>dan</a:t>
                      </a:r>
                      <a:r>
                        <a:rPr lang="en-GB" sz="1400" baseline="0" dirty="0" smtClean="0"/>
                        <a:t> </a:t>
                      </a:r>
                      <a:r>
                        <a:rPr lang="en-GB" sz="1400" baseline="0" dirty="0" err="1" smtClean="0"/>
                        <a:t>tahu</a:t>
                      </a:r>
                      <a:r>
                        <a:rPr lang="en-GB" sz="1400" baseline="0" dirty="0" smtClean="0"/>
                        <a:t> </a:t>
                      </a:r>
                      <a:r>
                        <a:rPr lang="en-GB" sz="1400" baseline="0" dirty="0" err="1" smtClean="0"/>
                        <a:t>cara</a:t>
                      </a:r>
                      <a:r>
                        <a:rPr lang="en-GB" sz="1400" baseline="0" dirty="0" smtClean="0"/>
                        <a:t> </a:t>
                      </a:r>
                      <a:r>
                        <a:rPr lang="en-GB" sz="1400" baseline="0" dirty="0" err="1" smtClean="0"/>
                        <a:t>evakuasi</a:t>
                      </a:r>
                      <a:endParaRPr lang="en-GB" sz="1400" baseline="0" dirty="0" smtClean="0"/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GB" sz="1400" baseline="0" dirty="0" err="1" smtClean="0"/>
                        <a:t>Mengarahkan</a:t>
                      </a:r>
                      <a:r>
                        <a:rPr lang="en-GB" sz="1400" baseline="0" dirty="0" smtClean="0"/>
                        <a:t> </a:t>
                      </a:r>
                      <a:r>
                        <a:rPr lang="en-GB" sz="1400" baseline="0" dirty="0" err="1" smtClean="0"/>
                        <a:t>dan</a:t>
                      </a:r>
                      <a:r>
                        <a:rPr lang="en-GB" sz="1400" baseline="0" dirty="0" smtClean="0"/>
                        <a:t> </a:t>
                      </a:r>
                      <a:r>
                        <a:rPr lang="en-GB" sz="1400" baseline="0" dirty="0" err="1" smtClean="0"/>
                        <a:t>memandu</a:t>
                      </a:r>
                      <a:r>
                        <a:rPr lang="en-GB" sz="1400" baseline="0" dirty="0" smtClean="0"/>
                        <a:t> </a:t>
                      </a:r>
                      <a:r>
                        <a:rPr lang="en-US" sz="1400" dirty="0" err="1" smtClean="0"/>
                        <a:t>penghuni</a:t>
                      </a:r>
                      <a:r>
                        <a:rPr lang="en-US" sz="1400" dirty="0" smtClean="0"/>
                        <a:t>, </a:t>
                      </a:r>
                      <a:r>
                        <a:rPr lang="en-US" sz="1400" dirty="0" err="1" smtClean="0"/>
                        <a:t>pekerja</a:t>
                      </a:r>
                      <a:r>
                        <a:rPr lang="en-US" sz="1400" dirty="0" smtClean="0"/>
                        <a:t> </a:t>
                      </a:r>
                      <a:r>
                        <a:rPr lang="en-US" sz="1400" dirty="0" err="1" smtClean="0"/>
                        <a:t>dan</a:t>
                      </a:r>
                      <a:r>
                        <a:rPr lang="en-US" sz="1400" dirty="0" smtClean="0"/>
                        <a:t> </a:t>
                      </a:r>
                      <a:r>
                        <a:rPr lang="en-US" sz="1400" dirty="0" err="1" smtClean="0"/>
                        <a:t>pengunjung</a:t>
                      </a:r>
                      <a:r>
                        <a:rPr lang="en-US" sz="1400" dirty="0" smtClean="0"/>
                        <a:t> </a:t>
                      </a:r>
                      <a:r>
                        <a:rPr lang="en-US" sz="1400" dirty="0" err="1" smtClean="0"/>
                        <a:t>untuk</a:t>
                      </a:r>
                      <a:r>
                        <a:rPr lang="en-US" sz="1400" dirty="0" smtClean="0"/>
                        <a:t> </a:t>
                      </a:r>
                      <a:r>
                        <a:rPr lang="en-US" sz="1400" dirty="0" err="1" smtClean="0"/>
                        <a:t>evakuasi</a:t>
                      </a:r>
                      <a:r>
                        <a:rPr lang="en-US" sz="1400" dirty="0" smtClean="0"/>
                        <a:t> </a:t>
                      </a:r>
                      <a:r>
                        <a:rPr lang="en-US" sz="1400" dirty="0" err="1" smtClean="0"/>
                        <a:t>melalui</a:t>
                      </a:r>
                      <a:r>
                        <a:rPr lang="en-US" sz="1400" dirty="0" smtClean="0"/>
                        <a:t> </a:t>
                      </a:r>
                      <a:r>
                        <a:rPr lang="en-US" sz="1400" dirty="0" err="1" smtClean="0"/>
                        <a:t>tangga</a:t>
                      </a:r>
                      <a:r>
                        <a:rPr lang="en-US" sz="1400" dirty="0" smtClean="0"/>
                        <a:t> </a:t>
                      </a:r>
                      <a:r>
                        <a:rPr lang="en-US" sz="1400" dirty="0" err="1" smtClean="0"/>
                        <a:t>darurat</a:t>
                      </a:r>
                      <a:r>
                        <a:rPr lang="en-US" sz="1400" dirty="0" smtClean="0"/>
                        <a:t> </a:t>
                      </a:r>
                      <a:r>
                        <a:rPr lang="en-US" sz="1400" dirty="0" err="1" smtClean="0"/>
                        <a:t>menuju</a:t>
                      </a:r>
                      <a:r>
                        <a:rPr lang="en-US" sz="1400" dirty="0" smtClean="0"/>
                        <a:t> </a:t>
                      </a:r>
                      <a:r>
                        <a:rPr lang="en-US" sz="1400" dirty="0" err="1" smtClean="0"/>
                        <a:t>titik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baseline="0" dirty="0" err="1" smtClean="0"/>
                        <a:t>berkumpul</a:t>
                      </a:r>
                      <a:r>
                        <a:rPr lang="en-US" sz="1400" baseline="0" dirty="0" smtClean="0"/>
                        <a:t>  / Assembly Point </a:t>
                      </a:r>
                      <a:r>
                        <a:rPr lang="en-US" sz="1400" baseline="0" dirty="0" err="1" smtClean="0"/>
                        <a:t>dan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baseline="0" dirty="0" err="1" smtClean="0"/>
                        <a:t>menghimbau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baseline="0" dirty="0" err="1" smtClean="0"/>
                        <a:t>untuk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baseline="0" dirty="0" err="1" smtClean="0"/>
                        <a:t>tidak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baseline="0" dirty="0" err="1" smtClean="0"/>
                        <a:t>menggunakan</a:t>
                      </a:r>
                      <a:r>
                        <a:rPr lang="en-US" sz="1400" baseline="0" dirty="0" smtClean="0"/>
                        <a:t> lift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GB" sz="1400" baseline="0" dirty="0" err="1" smtClean="0"/>
                        <a:t>Mendata</a:t>
                      </a:r>
                      <a:r>
                        <a:rPr lang="en-GB" sz="1400" baseline="0" dirty="0" smtClean="0"/>
                        <a:t> </a:t>
                      </a:r>
                      <a:r>
                        <a:rPr lang="en-GB" sz="1400" baseline="0" dirty="0" err="1" smtClean="0"/>
                        <a:t>dan</a:t>
                      </a:r>
                      <a:r>
                        <a:rPr lang="en-GB" sz="1400" baseline="0" dirty="0" smtClean="0"/>
                        <a:t> </a:t>
                      </a:r>
                      <a:r>
                        <a:rPr lang="en-GB" sz="1400" baseline="0" dirty="0" err="1" smtClean="0"/>
                        <a:t>koordinasi</a:t>
                      </a:r>
                      <a:r>
                        <a:rPr lang="en-GB" sz="1400" baseline="0" dirty="0" smtClean="0"/>
                        <a:t> </a:t>
                      </a:r>
                      <a:r>
                        <a:rPr lang="en-GB" sz="1400" baseline="0" dirty="0" err="1" smtClean="0"/>
                        <a:t>kepada</a:t>
                      </a:r>
                      <a:r>
                        <a:rPr lang="en-GB" sz="1400" baseline="0" dirty="0" smtClean="0"/>
                        <a:t> </a:t>
                      </a:r>
                      <a:r>
                        <a:rPr lang="en-GB" sz="1400" baseline="0" dirty="0" err="1" smtClean="0"/>
                        <a:t>Regu</a:t>
                      </a:r>
                      <a:r>
                        <a:rPr lang="en-GB" sz="1400" baseline="0" dirty="0" smtClean="0"/>
                        <a:t> Evacuation / </a:t>
                      </a:r>
                      <a:r>
                        <a:rPr lang="en-GB" sz="1400" baseline="0" dirty="0" err="1" smtClean="0"/>
                        <a:t>Regu</a:t>
                      </a:r>
                      <a:r>
                        <a:rPr lang="en-GB" sz="1400" baseline="0" dirty="0" smtClean="0"/>
                        <a:t> First Aid </a:t>
                      </a:r>
                      <a:r>
                        <a:rPr lang="en-GB" sz="1400" baseline="0" dirty="0" err="1" smtClean="0"/>
                        <a:t>untuk</a:t>
                      </a:r>
                      <a:r>
                        <a:rPr lang="en-GB" sz="1400" baseline="0" dirty="0" smtClean="0"/>
                        <a:t> </a:t>
                      </a:r>
                      <a:r>
                        <a:rPr lang="en-US" sz="1400" dirty="0" err="1" smtClean="0"/>
                        <a:t>evakuasi</a:t>
                      </a:r>
                      <a:r>
                        <a:rPr lang="en-US" sz="1400" dirty="0" smtClean="0"/>
                        <a:t> </a:t>
                      </a:r>
                      <a:r>
                        <a:rPr lang="en-US" sz="1400" dirty="0" err="1" smtClean="0"/>
                        <a:t>khusus</a:t>
                      </a:r>
                      <a:r>
                        <a:rPr lang="en-US" sz="1400" dirty="0" smtClean="0"/>
                        <a:t> </a:t>
                      </a:r>
                      <a:r>
                        <a:rPr lang="en-US" sz="1400" dirty="0" err="1" smtClean="0"/>
                        <a:t>kepada</a:t>
                      </a:r>
                      <a:r>
                        <a:rPr lang="en-US" sz="1400" dirty="0" smtClean="0"/>
                        <a:t> orang </a:t>
                      </a:r>
                      <a:r>
                        <a:rPr lang="en-US" sz="1400" dirty="0" err="1" smtClean="0"/>
                        <a:t>cacat</a:t>
                      </a:r>
                      <a:r>
                        <a:rPr lang="en-US" sz="1400" dirty="0" smtClean="0"/>
                        <a:t>, </a:t>
                      </a:r>
                      <a:r>
                        <a:rPr lang="en-US" sz="1400" dirty="0" err="1" smtClean="0"/>
                        <a:t>wanita</a:t>
                      </a:r>
                      <a:r>
                        <a:rPr lang="en-US" sz="1400" dirty="0" smtClean="0"/>
                        <a:t> </a:t>
                      </a:r>
                      <a:r>
                        <a:rPr lang="en-US" sz="1400" dirty="0" err="1" smtClean="0"/>
                        <a:t>hamil</a:t>
                      </a:r>
                      <a:r>
                        <a:rPr lang="en-US" sz="1400" dirty="0" smtClean="0"/>
                        <a:t>, </a:t>
                      </a:r>
                      <a:r>
                        <a:rPr lang="en-US" sz="1400" dirty="0" err="1" smtClean="0"/>
                        <a:t>lanjut</a:t>
                      </a:r>
                      <a:r>
                        <a:rPr lang="en-US" sz="1400" dirty="0" smtClean="0"/>
                        <a:t> </a:t>
                      </a:r>
                      <a:r>
                        <a:rPr lang="en-US" sz="1400" dirty="0" err="1" smtClean="0"/>
                        <a:t>usia</a:t>
                      </a:r>
                      <a:r>
                        <a:rPr lang="en-US" sz="1400" dirty="0" smtClean="0"/>
                        <a:t> </a:t>
                      </a:r>
                      <a:r>
                        <a:rPr lang="en-US" sz="1400" dirty="0" err="1" smtClean="0"/>
                        <a:t>dan</a:t>
                      </a:r>
                      <a:r>
                        <a:rPr lang="en-US" sz="1400" dirty="0" smtClean="0"/>
                        <a:t> orang </a:t>
                      </a:r>
                      <a:r>
                        <a:rPr lang="en-US" sz="1400" dirty="0" err="1" smtClean="0"/>
                        <a:t>sakit</a:t>
                      </a:r>
                      <a:r>
                        <a:rPr lang="en-US" sz="1400" dirty="0" smtClean="0"/>
                        <a:t> </a:t>
                      </a:r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sz="1400" baseline="0" dirty="0" err="1" smtClean="0"/>
                        <a:t>Memastikan</a:t>
                      </a:r>
                      <a:r>
                        <a:rPr lang="en-GB" sz="1400" baseline="0" dirty="0" smtClean="0"/>
                        <a:t> </a:t>
                      </a:r>
                      <a:r>
                        <a:rPr lang="en-GB" sz="1400" baseline="0" dirty="0" err="1" smtClean="0"/>
                        <a:t>semua</a:t>
                      </a:r>
                      <a:r>
                        <a:rPr lang="en-GB" sz="1400" baseline="0" dirty="0" smtClean="0"/>
                        <a:t> </a:t>
                      </a:r>
                      <a:r>
                        <a:rPr lang="en-GB" sz="1400" baseline="0" dirty="0" err="1" smtClean="0"/>
                        <a:t>penghuni</a:t>
                      </a:r>
                      <a:r>
                        <a:rPr lang="en-GB" sz="1400" baseline="0" dirty="0" smtClean="0"/>
                        <a:t>, </a:t>
                      </a:r>
                      <a:r>
                        <a:rPr lang="en-GB" sz="1400" baseline="0" dirty="0" err="1" smtClean="0"/>
                        <a:t>pekerja</a:t>
                      </a:r>
                      <a:r>
                        <a:rPr lang="en-GB" sz="1400" baseline="0" dirty="0" smtClean="0"/>
                        <a:t> </a:t>
                      </a:r>
                      <a:r>
                        <a:rPr lang="en-GB" sz="1400" baseline="0" dirty="0" err="1" smtClean="0"/>
                        <a:t>dan</a:t>
                      </a:r>
                      <a:r>
                        <a:rPr lang="en-GB" sz="1400" baseline="0" dirty="0" smtClean="0"/>
                        <a:t> </a:t>
                      </a:r>
                      <a:r>
                        <a:rPr lang="en-GB" sz="1400" baseline="0" dirty="0" err="1" smtClean="0"/>
                        <a:t>pengunjung</a:t>
                      </a:r>
                      <a:r>
                        <a:rPr lang="en-GB" sz="1400" baseline="0" dirty="0" smtClean="0"/>
                        <a:t> </a:t>
                      </a:r>
                      <a:r>
                        <a:rPr lang="en-GB" sz="1400" baseline="0" dirty="0" err="1" smtClean="0"/>
                        <a:t>lantai</a:t>
                      </a:r>
                      <a:r>
                        <a:rPr lang="en-GB" sz="1400" baseline="0" dirty="0" smtClean="0"/>
                        <a:t> / area </a:t>
                      </a:r>
                      <a:r>
                        <a:rPr lang="en-GB" sz="1400" baseline="0" dirty="0" err="1" smtClean="0"/>
                        <a:t>tersebut</a:t>
                      </a:r>
                      <a:r>
                        <a:rPr lang="en-GB" sz="1400" baseline="0" dirty="0" smtClean="0"/>
                        <a:t> </a:t>
                      </a:r>
                      <a:r>
                        <a:rPr lang="en-GB" sz="1400" baseline="0" dirty="0" err="1" smtClean="0"/>
                        <a:t>sudah</a:t>
                      </a:r>
                      <a:r>
                        <a:rPr lang="en-GB" sz="1400" baseline="0" dirty="0" smtClean="0"/>
                        <a:t> </a:t>
                      </a:r>
                      <a:r>
                        <a:rPr lang="en-GB" sz="1400" baseline="0" dirty="0" err="1" smtClean="0"/>
                        <a:t>dievakuasi</a:t>
                      </a:r>
                      <a:r>
                        <a:rPr lang="en-GB" sz="1400" baseline="0" dirty="0" smtClean="0"/>
                        <a:t> </a:t>
                      </a:r>
                      <a:r>
                        <a:rPr lang="en-GB" sz="1400" baseline="0" dirty="0" err="1" smtClean="0"/>
                        <a:t>semua</a:t>
                      </a:r>
                      <a:endParaRPr lang="en-GB" sz="1400" baseline="0" dirty="0" smtClean="0"/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GB" sz="1400" baseline="0" dirty="0" err="1" smtClean="0"/>
                        <a:t>Membantu</a:t>
                      </a:r>
                      <a:r>
                        <a:rPr lang="en-GB" sz="1400" baseline="0" dirty="0" smtClean="0"/>
                        <a:t> </a:t>
                      </a:r>
                      <a:r>
                        <a:rPr lang="en-GB" sz="1400" baseline="0" dirty="0" err="1" smtClean="0"/>
                        <a:t>penghuni</a:t>
                      </a:r>
                      <a:r>
                        <a:rPr lang="en-GB" sz="1400" baseline="0" dirty="0" smtClean="0"/>
                        <a:t>, </a:t>
                      </a:r>
                      <a:r>
                        <a:rPr lang="en-GB" sz="1400" baseline="0" dirty="0" err="1" smtClean="0"/>
                        <a:t>pekerja</a:t>
                      </a:r>
                      <a:r>
                        <a:rPr lang="en-GB" sz="1400" baseline="0" dirty="0" smtClean="0"/>
                        <a:t> </a:t>
                      </a:r>
                      <a:r>
                        <a:rPr lang="en-GB" sz="1400" baseline="0" dirty="0" err="1" smtClean="0"/>
                        <a:t>dan</a:t>
                      </a:r>
                      <a:r>
                        <a:rPr lang="en-GB" sz="1400" baseline="0" dirty="0" smtClean="0"/>
                        <a:t> </a:t>
                      </a:r>
                      <a:r>
                        <a:rPr lang="en-GB" sz="1400" baseline="0" dirty="0" err="1" smtClean="0"/>
                        <a:t>pengunjung</a:t>
                      </a:r>
                      <a:r>
                        <a:rPr lang="en-GB" sz="1400" baseline="0" dirty="0" smtClean="0"/>
                        <a:t> yang </a:t>
                      </a:r>
                      <a:r>
                        <a:rPr lang="en-GB" sz="1400" baseline="0" dirty="0" err="1" smtClean="0"/>
                        <a:t>memerlukan</a:t>
                      </a:r>
                      <a:r>
                        <a:rPr lang="en-GB" sz="1400" baseline="0" dirty="0" smtClean="0"/>
                        <a:t> </a:t>
                      </a:r>
                      <a:r>
                        <a:rPr lang="en-GB" sz="1400" baseline="0" dirty="0" err="1" smtClean="0"/>
                        <a:t>pertolongan</a:t>
                      </a:r>
                      <a:r>
                        <a:rPr lang="en-GB" sz="1400" baseline="0" dirty="0" smtClean="0"/>
                        <a:t>  </a:t>
                      </a:r>
                      <a:r>
                        <a:rPr lang="en-GB" sz="1400" baseline="0" dirty="0" err="1" smtClean="0"/>
                        <a:t>saat</a:t>
                      </a:r>
                      <a:r>
                        <a:rPr lang="en-GB" sz="1400" baseline="0" dirty="0" smtClean="0"/>
                        <a:t> proses </a:t>
                      </a:r>
                      <a:r>
                        <a:rPr lang="en-GB" sz="1400" baseline="0" dirty="0" err="1" smtClean="0"/>
                        <a:t>evakuasi</a:t>
                      </a:r>
                      <a:r>
                        <a:rPr lang="en-GB" sz="1400" baseline="0" dirty="0" smtClean="0"/>
                        <a:t> </a:t>
                      </a:r>
                      <a:r>
                        <a:rPr lang="en-GB" sz="1400" baseline="0" dirty="0" err="1" smtClean="0"/>
                        <a:t>menuju</a:t>
                      </a:r>
                      <a:r>
                        <a:rPr lang="en-GB" sz="1400" baseline="0" dirty="0" smtClean="0"/>
                        <a:t> </a:t>
                      </a:r>
                      <a:r>
                        <a:rPr lang="en-GB" sz="1400" baseline="0" dirty="0" err="1" smtClean="0"/>
                        <a:t>titik</a:t>
                      </a:r>
                      <a:r>
                        <a:rPr lang="en-GB" sz="1400" baseline="0" dirty="0" smtClean="0"/>
                        <a:t> </a:t>
                      </a:r>
                      <a:r>
                        <a:rPr lang="en-GB" sz="1400" baseline="0" dirty="0" err="1" smtClean="0"/>
                        <a:t>kumpul</a:t>
                      </a:r>
                      <a:r>
                        <a:rPr lang="en-GB" sz="1400" baseline="0" dirty="0" smtClean="0"/>
                        <a:t> / Assembly point</a:t>
                      </a:r>
                      <a:endParaRPr lang="en-US" sz="1400" baseline="0" dirty="0" smtClean="0"/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GB" sz="1400" baseline="0" dirty="0" err="1" smtClean="0"/>
                        <a:t>Mendata</a:t>
                      </a:r>
                      <a:r>
                        <a:rPr lang="en-GB" sz="1400" baseline="0" dirty="0" smtClean="0"/>
                        <a:t> </a:t>
                      </a:r>
                      <a:r>
                        <a:rPr lang="en-GB" sz="1400" baseline="0" dirty="0" err="1" smtClean="0"/>
                        <a:t>jumlah</a:t>
                      </a:r>
                      <a:r>
                        <a:rPr lang="en-GB" sz="1400" baseline="0" dirty="0" smtClean="0"/>
                        <a:t> </a:t>
                      </a:r>
                      <a:r>
                        <a:rPr lang="en-GB" sz="1400" baseline="0" dirty="0" err="1" smtClean="0"/>
                        <a:t>penghuni</a:t>
                      </a:r>
                      <a:r>
                        <a:rPr lang="en-GB" sz="1400" baseline="0" dirty="0" smtClean="0"/>
                        <a:t>, </a:t>
                      </a:r>
                      <a:r>
                        <a:rPr lang="en-GB" sz="1400" baseline="0" dirty="0" err="1" smtClean="0"/>
                        <a:t>pekerja</a:t>
                      </a:r>
                      <a:r>
                        <a:rPr lang="en-GB" sz="1400" baseline="0" dirty="0" smtClean="0"/>
                        <a:t> </a:t>
                      </a:r>
                      <a:r>
                        <a:rPr lang="en-GB" sz="1400" baseline="0" dirty="0" err="1" smtClean="0"/>
                        <a:t>dan</a:t>
                      </a:r>
                      <a:r>
                        <a:rPr lang="en-GB" sz="1400" baseline="0" dirty="0" smtClean="0"/>
                        <a:t> </a:t>
                      </a:r>
                      <a:r>
                        <a:rPr lang="en-GB" sz="1400" baseline="0" dirty="0" err="1" smtClean="0"/>
                        <a:t>pengunjung</a:t>
                      </a:r>
                      <a:r>
                        <a:rPr lang="en-GB" sz="1400" baseline="0" dirty="0" smtClean="0"/>
                        <a:t> </a:t>
                      </a:r>
                      <a:r>
                        <a:rPr lang="en-GB" sz="1400" baseline="0" dirty="0" err="1" smtClean="0"/>
                        <a:t>saat</a:t>
                      </a:r>
                      <a:r>
                        <a:rPr lang="en-GB" sz="1400" baseline="0" dirty="0" smtClean="0"/>
                        <a:t> </a:t>
                      </a:r>
                      <a:r>
                        <a:rPr lang="en-GB" sz="1400" baseline="0" dirty="0" err="1" smtClean="0"/>
                        <a:t>berada</a:t>
                      </a:r>
                      <a:r>
                        <a:rPr lang="en-GB" sz="1400" baseline="0" dirty="0" smtClean="0"/>
                        <a:t> di </a:t>
                      </a:r>
                      <a:r>
                        <a:rPr lang="en-GB" sz="1400" baseline="0" dirty="0" err="1" smtClean="0"/>
                        <a:t>titik</a:t>
                      </a:r>
                      <a:r>
                        <a:rPr lang="en-GB" sz="1400" baseline="0" dirty="0" smtClean="0"/>
                        <a:t> </a:t>
                      </a:r>
                      <a:r>
                        <a:rPr lang="en-GB" sz="1400" baseline="0" dirty="0" err="1" smtClean="0"/>
                        <a:t>berkumpul</a:t>
                      </a:r>
                      <a:r>
                        <a:rPr lang="en-GB" sz="1400" baseline="0" dirty="0" smtClean="0"/>
                        <a:t> / Assembly Point </a:t>
                      </a:r>
                      <a:r>
                        <a:rPr lang="en-GB" sz="1400" baseline="0" dirty="0" err="1" smtClean="0"/>
                        <a:t>dan</a:t>
                      </a:r>
                      <a:r>
                        <a:rPr lang="en-GB" sz="1400" baseline="0" dirty="0" smtClean="0"/>
                        <a:t> </a:t>
                      </a:r>
                      <a:r>
                        <a:rPr lang="en-GB" sz="1400" baseline="0" dirty="0" err="1" smtClean="0"/>
                        <a:t>laporkan</a:t>
                      </a:r>
                      <a:r>
                        <a:rPr lang="en-GB" sz="1400" baseline="0" dirty="0" smtClean="0"/>
                        <a:t> </a:t>
                      </a:r>
                      <a:r>
                        <a:rPr lang="en-GB" sz="1400" baseline="0" dirty="0" err="1" smtClean="0"/>
                        <a:t>kepada</a:t>
                      </a:r>
                      <a:r>
                        <a:rPr lang="en-GB" sz="1400" baseline="0" dirty="0" smtClean="0"/>
                        <a:t> </a:t>
                      </a:r>
                      <a:r>
                        <a:rPr lang="en-GB" sz="1400" baseline="0" dirty="0" err="1" smtClean="0"/>
                        <a:t>Regu</a:t>
                      </a:r>
                      <a:r>
                        <a:rPr lang="en-GB" sz="1400" baseline="0" dirty="0" smtClean="0"/>
                        <a:t> Logistic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GB" sz="1400" baseline="0" dirty="0" err="1" smtClean="0"/>
                        <a:t>Melaporkan</a:t>
                      </a:r>
                      <a:r>
                        <a:rPr lang="en-GB" sz="1400" baseline="0" dirty="0" smtClean="0"/>
                        <a:t> </a:t>
                      </a:r>
                      <a:r>
                        <a:rPr lang="en-GB" sz="1400" baseline="0" dirty="0" err="1" smtClean="0"/>
                        <a:t>kepada</a:t>
                      </a:r>
                      <a:r>
                        <a:rPr lang="en-GB" sz="1400" baseline="0" dirty="0" smtClean="0"/>
                        <a:t> </a:t>
                      </a:r>
                      <a:r>
                        <a:rPr lang="en-GB" sz="1400" baseline="0" dirty="0" err="1" smtClean="0"/>
                        <a:t>Regu</a:t>
                      </a:r>
                      <a:r>
                        <a:rPr lang="en-GB" sz="1400" baseline="0" dirty="0" smtClean="0"/>
                        <a:t> Evacuation </a:t>
                      </a:r>
                      <a:r>
                        <a:rPr lang="en-GB" sz="1400" baseline="0" dirty="0" err="1" smtClean="0"/>
                        <a:t>jika</a:t>
                      </a:r>
                      <a:r>
                        <a:rPr lang="en-GB" sz="1400" baseline="0" dirty="0" smtClean="0"/>
                        <a:t> </a:t>
                      </a:r>
                      <a:r>
                        <a:rPr lang="en-GB" sz="1400" baseline="0" dirty="0" err="1" smtClean="0"/>
                        <a:t>terdapat</a:t>
                      </a:r>
                      <a:r>
                        <a:rPr lang="en-GB" sz="1400" baseline="0" dirty="0" smtClean="0"/>
                        <a:t> </a:t>
                      </a:r>
                      <a:r>
                        <a:rPr lang="en-GB" sz="1400" baseline="0" dirty="0" err="1" smtClean="0"/>
                        <a:t>penghuni</a:t>
                      </a:r>
                      <a:r>
                        <a:rPr lang="en-GB" sz="1400" baseline="0" dirty="0" smtClean="0"/>
                        <a:t>, </a:t>
                      </a:r>
                      <a:r>
                        <a:rPr lang="en-GB" sz="1400" baseline="0" dirty="0" err="1" smtClean="0"/>
                        <a:t>pekerja</a:t>
                      </a:r>
                      <a:r>
                        <a:rPr lang="en-GB" sz="1400" baseline="0" dirty="0" smtClean="0"/>
                        <a:t>, </a:t>
                      </a:r>
                      <a:r>
                        <a:rPr lang="en-GB" sz="1400" baseline="0" dirty="0" err="1" smtClean="0"/>
                        <a:t>dan</a:t>
                      </a:r>
                      <a:r>
                        <a:rPr lang="en-GB" sz="1400" baseline="0" dirty="0" smtClean="0"/>
                        <a:t> </a:t>
                      </a:r>
                      <a:r>
                        <a:rPr lang="en-GB" sz="1400" baseline="0" dirty="0" err="1" smtClean="0"/>
                        <a:t>pengunjung</a:t>
                      </a:r>
                      <a:r>
                        <a:rPr lang="en-GB" sz="1400" baseline="0" dirty="0" smtClean="0"/>
                        <a:t> yang </a:t>
                      </a:r>
                      <a:r>
                        <a:rPr lang="en-GB" sz="1400" baseline="0" dirty="0" err="1" smtClean="0"/>
                        <a:t>tertinggal</a:t>
                      </a:r>
                      <a:endParaRPr lang="en-GB" sz="1400" i="0" baseline="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Area </a:t>
                      </a:r>
                      <a:r>
                        <a:rPr lang="en-GB" sz="1400" dirty="0" err="1" smtClean="0"/>
                        <a:t>Lantai</a:t>
                      </a:r>
                      <a:r>
                        <a:rPr lang="en-GB" sz="1400" dirty="0" smtClean="0"/>
                        <a:t>, </a:t>
                      </a:r>
                      <a:r>
                        <a:rPr lang="en-GB" sz="1400" dirty="0" err="1" smtClean="0"/>
                        <a:t>Tangga</a:t>
                      </a:r>
                      <a:r>
                        <a:rPr lang="en-GB" sz="1400" dirty="0" smtClean="0"/>
                        <a:t> </a:t>
                      </a:r>
                      <a:r>
                        <a:rPr lang="en-GB" sz="1400" dirty="0" err="1" smtClean="0"/>
                        <a:t>Darurat</a:t>
                      </a:r>
                      <a:r>
                        <a:rPr lang="en-GB" sz="1400" dirty="0" smtClean="0"/>
                        <a:t>, </a:t>
                      </a:r>
                      <a:r>
                        <a:rPr lang="en-GB" sz="1400" dirty="0" err="1" smtClean="0"/>
                        <a:t>Titik</a:t>
                      </a:r>
                      <a:r>
                        <a:rPr lang="en-GB" sz="1400" dirty="0" smtClean="0"/>
                        <a:t> </a:t>
                      </a:r>
                      <a:r>
                        <a:rPr lang="en-GB" sz="1400" dirty="0" err="1" smtClean="0"/>
                        <a:t>Berkumpul</a:t>
                      </a:r>
                      <a:r>
                        <a:rPr lang="en-GB" sz="1400" baseline="0" dirty="0" smtClean="0"/>
                        <a:t> /Assembly Point</a:t>
                      </a:r>
                      <a:endParaRPr lang="en-US" sz="1400" i="1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62642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>
            <a:extLst>
              <a:ext uri="{FF2B5EF4-FFF2-40B4-BE49-F238E27FC236}">
                <a16:creationId xmlns:a16="http://schemas.microsoft.com/office/drawing/2014/main" xmlns="" id="{EAD793E4-44B8-4010-B317-E2478E293A57}"/>
              </a:ext>
            </a:extLst>
          </p:cNvPr>
          <p:cNvSpPr txBox="1">
            <a:spLocks/>
          </p:cNvSpPr>
          <p:nvPr/>
        </p:nvSpPr>
        <p:spPr>
          <a:xfrm>
            <a:off x="265504" y="1545512"/>
            <a:ext cx="4306495" cy="882222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n-ID" sz="1600" dirty="0" err="1" smtClean="0"/>
              <a:t>Tanggal</a:t>
            </a:r>
            <a:r>
              <a:rPr lang="en-ID" sz="1600" dirty="0"/>
              <a:t> </a:t>
            </a:r>
            <a:r>
              <a:rPr lang="en-ID" sz="1600" dirty="0" smtClean="0"/>
              <a:t>	: -</a:t>
            </a:r>
            <a:endParaRPr lang="en-US" sz="1600" dirty="0" smtClean="0"/>
          </a:p>
          <a:p>
            <a:pPr algn="just"/>
            <a:r>
              <a:rPr lang="en-GB" sz="1600" dirty="0" err="1" smtClean="0"/>
              <a:t>Tempat</a:t>
            </a:r>
            <a:r>
              <a:rPr lang="en-GB" sz="1600" dirty="0" smtClean="0"/>
              <a:t>	: </a:t>
            </a:r>
            <a:r>
              <a:rPr lang="en-GB" sz="1600" dirty="0" err="1" smtClean="0"/>
              <a:t>Pondok</a:t>
            </a:r>
            <a:r>
              <a:rPr lang="en-GB" sz="1600" dirty="0" smtClean="0"/>
              <a:t> Indah Mall 3</a:t>
            </a:r>
            <a:endParaRPr lang="en-US" sz="1600" dirty="0" smtClean="0"/>
          </a:p>
          <a:p>
            <a:pPr marL="274638" indent="-274638" algn="just"/>
            <a:r>
              <a:rPr lang="en-US" sz="1600" dirty="0" smtClean="0"/>
              <a:t>  </a:t>
            </a:r>
            <a:r>
              <a:rPr lang="en-US" sz="1600" dirty="0" err="1" smtClean="0"/>
              <a:t>Waktu</a:t>
            </a:r>
            <a:r>
              <a:rPr lang="en-US" sz="1600" dirty="0" smtClean="0"/>
              <a:t>		: 07:45 WIB</a:t>
            </a:r>
            <a:endParaRPr lang="en-ID" sz="1600" dirty="0" smtClean="0"/>
          </a:p>
          <a:p>
            <a:pPr algn="just"/>
            <a:endParaRPr lang="en-ID" sz="1600" dirty="0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xmlns="" id="{9E113FDD-329E-42ED-B5A1-B04EF152C30A}"/>
              </a:ext>
            </a:extLst>
          </p:cNvPr>
          <p:cNvCxnSpPr>
            <a:cxnSpLocks/>
          </p:cNvCxnSpPr>
          <p:nvPr/>
        </p:nvCxnSpPr>
        <p:spPr>
          <a:xfrm>
            <a:off x="372333" y="1419622"/>
            <a:ext cx="1296000" cy="0"/>
          </a:xfrm>
          <a:prstGeom prst="line">
            <a:avLst/>
          </a:prstGeom>
          <a:ln w="381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7" name="Title 1">
            <a:extLst>
              <a:ext uri="{FF2B5EF4-FFF2-40B4-BE49-F238E27FC236}">
                <a16:creationId xmlns:a16="http://schemas.microsoft.com/office/drawing/2014/main" xmlns="" id="{EE1F3FBB-A5B0-4A62-A20E-A5AF9A1EE896}"/>
              </a:ext>
            </a:extLst>
          </p:cNvPr>
          <p:cNvSpPr txBox="1">
            <a:spLocks/>
          </p:cNvSpPr>
          <p:nvPr/>
        </p:nvSpPr>
        <p:spPr>
          <a:xfrm>
            <a:off x="265504" y="2571750"/>
            <a:ext cx="4045200" cy="4320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55B8"/>
              </a:buClr>
              <a:buSzPts val="3000"/>
              <a:buFont typeface="Cairo"/>
              <a:buNone/>
              <a:defRPr sz="3000" b="0" i="0" u="none" strike="noStrike" cap="none">
                <a:solidFill>
                  <a:schemeClr val="tx1"/>
                </a:solidFill>
                <a:latin typeface="Cairo"/>
                <a:ea typeface="Cairo"/>
                <a:cs typeface="Cairo"/>
                <a:sym typeface="Cairo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3656A"/>
              </a:buClr>
              <a:buSzPts val="3000"/>
              <a:buFont typeface="Cairo"/>
              <a:buNone/>
              <a:defRPr sz="3000" b="0" i="0" u="none" strike="noStrike" cap="none">
                <a:solidFill>
                  <a:srgbClr val="63656A"/>
                </a:solidFill>
                <a:latin typeface="Cairo"/>
                <a:ea typeface="Cairo"/>
                <a:cs typeface="Cairo"/>
                <a:sym typeface="Cairo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3656A"/>
              </a:buClr>
              <a:buSzPts val="3000"/>
              <a:buFont typeface="Cairo"/>
              <a:buNone/>
              <a:defRPr sz="3000" b="0" i="0" u="none" strike="noStrike" cap="none">
                <a:solidFill>
                  <a:srgbClr val="63656A"/>
                </a:solidFill>
                <a:latin typeface="Cairo"/>
                <a:ea typeface="Cairo"/>
                <a:cs typeface="Cairo"/>
                <a:sym typeface="Cairo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3656A"/>
              </a:buClr>
              <a:buSzPts val="3000"/>
              <a:buFont typeface="Cairo"/>
              <a:buNone/>
              <a:defRPr sz="3000" b="0" i="0" u="none" strike="noStrike" cap="none">
                <a:solidFill>
                  <a:srgbClr val="63656A"/>
                </a:solidFill>
                <a:latin typeface="Cairo"/>
                <a:ea typeface="Cairo"/>
                <a:cs typeface="Cairo"/>
                <a:sym typeface="Cairo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3656A"/>
              </a:buClr>
              <a:buSzPts val="3000"/>
              <a:buFont typeface="Cairo"/>
              <a:buNone/>
              <a:defRPr sz="3000" b="0" i="0" u="none" strike="noStrike" cap="none">
                <a:solidFill>
                  <a:srgbClr val="63656A"/>
                </a:solidFill>
                <a:latin typeface="Cairo"/>
                <a:ea typeface="Cairo"/>
                <a:cs typeface="Cairo"/>
                <a:sym typeface="Cairo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3656A"/>
              </a:buClr>
              <a:buSzPts val="3000"/>
              <a:buFont typeface="Cairo"/>
              <a:buNone/>
              <a:defRPr sz="3000" b="0" i="0" u="none" strike="noStrike" cap="none">
                <a:solidFill>
                  <a:srgbClr val="63656A"/>
                </a:solidFill>
                <a:latin typeface="Cairo"/>
                <a:ea typeface="Cairo"/>
                <a:cs typeface="Cairo"/>
                <a:sym typeface="Cairo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3656A"/>
              </a:buClr>
              <a:buSzPts val="3000"/>
              <a:buFont typeface="Cairo"/>
              <a:buNone/>
              <a:defRPr sz="3000" b="0" i="0" u="none" strike="noStrike" cap="none">
                <a:solidFill>
                  <a:srgbClr val="63656A"/>
                </a:solidFill>
                <a:latin typeface="Cairo"/>
                <a:ea typeface="Cairo"/>
                <a:cs typeface="Cairo"/>
                <a:sym typeface="Cairo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3656A"/>
              </a:buClr>
              <a:buSzPts val="3000"/>
              <a:buFont typeface="Cairo"/>
              <a:buNone/>
              <a:defRPr sz="3000" b="0" i="0" u="none" strike="noStrike" cap="none">
                <a:solidFill>
                  <a:srgbClr val="63656A"/>
                </a:solidFill>
                <a:latin typeface="Cairo"/>
                <a:ea typeface="Cairo"/>
                <a:cs typeface="Cairo"/>
                <a:sym typeface="Cairo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3656A"/>
              </a:buClr>
              <a:buSzPts val="3000"/>
              <a:buFont typeface="Cairo"/>
              <a:buNone/>
              <a:defRPr sz="3000" b="0" i="0" u="none" strike="noStrike" cap="none">
                <a:solidFill>
                  <a:srgbClr val="63656A"/>
                </a:solidFill>
                <a:latin typeface="Cairo"/>
                <a:ea typeface="Cairo"/>
                <a:cs typeface="Cairo"/>
                <a:sym typeface="Cairo"/>
              </a:defRPr>
            </a:lvl9pPr>
          </a:lstStyle>
          <a:p>
            <a:r>
              <a:rPr lang="en-ID" sz="2000" dirty="0"/>
              <a:t>PESERTA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xmlns="" id="{4C0AC175-55AF-4AD0-A4F4-D815FB289905}"/>
              </a:ext>
            </a:extLst>
          </p:cNvPr>
          <p:cNvCxnSpPr>
            <a:cxnSpLocks/>
          </p:cNvCxnSpPr>
          <p:nvPr/>
        </p:nvCxnSpPr>
        <p:spPr>
          <a:xfrm>
            <a:off x="372333" y="2931790"/>
            <a:ext cx="1296000" cy="0"/>
          </a:xfrm>
          <a:prstGeom prst="line">
            <a:avLst/>
          </a:prstGeom>
          <a:ln w="381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7" name="Title 1">
            <a:extLst>
              <a:ext uri="{FF2B5EF4-FFF2-40B4-BE49-F238E27FC236}">
                <a16:creationId xmlns:a16="http://schemas.microsoft.com/office/drawing/2014/main" xmlns="" id="{EE1F3FBB-A5B0-4A62-A20E-A5AF9A1EE896}"/>
              </a:ext>
            </a:extLst>
          </p:cNvPr>
          <p:cNvSpPr txBox="1">
            <a:spLocks/>
          </p:cNvSpPr>
          <p:nvPr/>
        </p:nvSpPr>
        <p:spPr>
          <a:xfrm>
            <a:off x="251520" y="699622"/>
            <a:ext cx="4045200" cy="72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55B8"/>
              </a:buClr>
              <a:buSzPts val="3000"/>
              <a:buFont typeface="Cairo"/>
              <a:buNone/>
              <a:defRPr sz="3000" b="0" i="0" u="none" strike="noStrike" cap="none">
                <a:solidFill>
                  <a:schemeClr val="tx1"/>
                </a:solidFill>
                <a:latin typeface="Cairo"/>
                <a:ea typeface="Cairo"/>
                <a:cs typeface="Cairo"/>
                <a:sym typeface="Cairo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3656A"/>
              </a:buClr>
              <a:buSzPts val="3000"/>
              <a:buFont typeface="Cairo"/>
              <a:buNone/>
              <a:defRPr sz="3000" b="0" i="0" u="none" strike="noStrike" cap="none">
                <a:solidFill>
                  <a:srgbClr val="63656A"/>
                </a:solidFill>
                <a:latin typeface="Cairo"/>
                <a:ea typeface="Cairo"/>
                <a:cs typeface="Cairo"/>
                <a:sym typeface="Cairo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3656A"/>
              </a:buClr>
              <a:buSzPts val="3000"/>
              <a:buFont typeface="Cairo"/>
              <a:buNone/>
              <a:defRPr sz="3000" b="0" i="0" u="none" strike="noStrike" cap="none">
                <a:solidFill>
                  <a:srgbClr val="63656A"/>
                </a:solidFill>
                <a:latin typeface="Cairo"/>
                <a:ea typeface="Cairo"/>
                <a:cs typeface="Cairo"/>
                <a:sym typeface="Cairo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3656A"/>
              </a:buClr>
              <a:buSzPts val="3000"/>
              <a:buFont typeface="Cairo"/>
              <a:buNone/>
              <a:defRPr sz="3000" b="0" i="0" u="none" strike="noStrike" cap="none">
                <a:solidFill>
                  <a:srgbClr val="63656A"/>
                </a:solidFill>
                <a:latin typeface="Cairo"/>
                <a:ea typeface="Cairo"/>
                <a:cs typeface="Cairo"/>
                <a:sym typeface="Cairo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3656A"/>
              </a:buClr>
              <a:buSzPts val="3000"/>
              <a:buFont typeface="Cairo"/>
              <a:buNone/>
              <a:defRPr sz="3000" b="0" i="0" u="none" strike="noStrike" cap="none">
                <a:solidFill>
                  <a:srgbClr val="63656A"/>
                </a:solidFill>
                <a:latin typeface="Cairo"/>
                <a:ea typeface="Cairo"/>
                <a:cs typeface="Cairo"/>
                <a:sym typeface="Cairo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3656A"/>
              </a:buClr>
              <a:buSzPts val="3000"/>
              <a:buFont typeface="Cairo"/>
              <a:buNone/>
              <a:defRPr sz="3000" b="0" i="0" u="none" strike="noStrike" cap="none">
                <a:solidFill>
                  <a:srgbClr val="63656A"/>
                </a:solidFill>
                <a:latin typeface="Cairo"/>
                <a:ea typeface="Cairo"/>
                <a:cs typeface="Cairo"/>
                <a:sym typeface="Cairo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3656A"/>
              </a:buClr>
              <a:buSzPts val="3000"/>
              <a:buFont typeface="Cairo"/>
              <a:buNone/>
              <a:defRPr sz="3000" b="0" i="0" u="none" strike="noStrike" cap="none">
                <a:solidFill>
                  <a:srgbClr val="63656A"/>
                </a:solidFill>
                <a:latin typeface="Cairo"/>
                <a:ea typeface="Cairo"/>
                <a:cs typeface="Cairo"/>
                <a:sym typeface="Cairo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3656A"/>
              </a:buClr>
              <a:buSzPts val="3000"/>
              <a:buFont typeface="Cairo"/>
              <a:buNone/>
              <a:defRPr sz="3000" b="0" i="0" u="none" strike="noStrike" cap="none">
                <a:solidFill>
                  <a:srgbClr val="63656A"/>
                </a:solidFill>
                <a:latin typeface="Cairo"/>
                <a:ea typeface="Cairo"/>
                <a:cs typeface="Cairo"/>
                <a:sym typeface="Cairo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3656A"/>
              </a:buClr>
              <a:buSzPts val="3000"/>
              <a:buFont typeface="Cairo"/>
              <a:buNone/>
              <a:defRPr sz="3000" b="0" i="0" u="none" strike="noStrike" cap="none">
                <a:solidFill>
                  <a:srgbClr val="63656A"/>
                </a:solidFill>
                <a:latin typeface="Cairo"/>
                <a:ea typeface="Cairo"/>
                <a:cs typeface="Cairo"/>
                <a:sym typeface="Cairo"/>
              </a:defRPr>
            </a:lvl9pPr>
          </a:lstStyle>
          <a:p>
            <a:r>
              <a:rPr lang="en-ID" sz="2000" dirty="0" smtClean="0"/>
              <a:t>JADWAL PELAKSANAAN</a:t>
            </a:r>
            <a:endParaRPr lang="en-ID" sz="2000" dirty="0"/>
          </a:p>
        </p:txBody>
      </p:sp>
      <p:sp>
        <p:nvSpPr>
          <p:cNvPr id="18" name="Subtitle 2">
            <a:extLst>
              <a:ext uri="{FF2B5EF4-FFF2-40B4-BE49-F238E27FC236}">
                <a16:creationId xmlns:a16="http://schemas.microsoft.com/office/drawing/2014/main" xmlns="" id="{EAD793E4-44B8-4010-B317-E2478E293A57}"/>
              </a:ext>
            </a:extLst>
          </p:cNvPr>
          <p:cNvSpPr txBox="1">
            <a:spLocks/>
          </p:cNvSpPr>
          <p:nvPr/>
        </p:nvSpPr>
        <p:spPr>
          <a:xfrm>
            <a:off x="372333" y="3075806"/>
            <a:ext cx="4306495" cy="882222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n-ID" sz="1600" dirty="0" smtClean="0"/>
              <a:t>ERT </a:t>
            </a:r>
            <a:r>
              <a:rPr lang="en-ID" sz="1600" dirty="0" err="1" smtClean="0"/>
              <a:t>Pondok</a:t>
            </a:r>
            <a:r>
              <a:rPr lang="en-ID" sz="1600" dirty="0" smtClean="0"/>
              <a:t> Indah Mall</a:t>
            </a:r>
          </a:p>
          <a:p>
            <a:pPr algn="just"/>
            <a:r>
              <a:rPr lang="en-ID" sz="1600" dirty="0" err="1" smtClean="0"/>
              <a:t>Karyawan</a:t>
            </a:r>
            <a:r>
              <a:rPr lang="en-ID" sz="1600" dirty="0" smtClean="0"/>
              <a:t> Tenant </a:t>
            </a:r>
            <a:r>
              <a:rPr lang="en-ID" sz="1600" dirty="0" err="1" smtClean="0"/>
              <a:t>Pondok</a:t>
            </a:r>
            <a:r>
              <a:rPr lang="en-ID" sz="1600" dirty="0" smtClean="0"/>
              <a:t> Indah Mall</a:t>
            </a:r>
          </a:p>
          <a:p>
            <a:pPr algn="just"/>
            <a:endParaRPr lang="en-ID" sz="16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303538"/>
            <a:ext cx="3857625" cy="4680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1113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5"/>
          <p:cNvSpPr txBox="1">
            <a:spLocks noGrp="1"/>
          </p:cNvSpPr>
          <p:nvPr>
            <p:ph type="title"/>
          </p:nvPr>
        </p:nvSpPr>
        <p:spPr>
          <a:xfrm>
            <a:off x="2411760" y="319862"/>
            <a:ext cx="4483735" cy="3917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n-GB" sz="2400" spc="-130" dirty="0" smtClean="0">
                <a:uFill>
                  <a:solidFill>
                    <a:srgbClr val="9F5800"/>
                  </a:solidFill>
                </a:uFill>
              </a:rPr>
              <a:t>ALUR SCENARIO UMUM</a:t>
            </a:r>
            <a:endParaRPr sz="2400" dirty="0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xmlns="" id="{9E113FDD-329E-42ED-B5A1-B04EF152C30A}"/>
              </a:ext>
            </a:extLst>
          </p:cNvPr>
          <p:cNvCxnSpPr>
            <a:cxnSpLocks/>
          </p:cNvCxnSpPr>
          <p:nvPr/>
        </p:nvCxnSpPr>
        <p:spPr>
          <a:xfrm flipV="1">
            <a:off x="107504" y="515760"/>
            <a:ext cx="3024336" cy="932"/>
          </a:xfrm>
          <a:prstGeom prst="line">
            <a:avLst/>
          </a:prstGeom>
          <a:ln w="381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xmlns="" id="{9E113FDD-329E-42ED-B5A1-B04EF152C30A}"/>
              </a:ext>
            </a:extLst>
          </p:cNvPr>
          <p:cNvCxnSpPr>
            <a:cxnSpLocks/>
          </p:cNvCxnSpPr>
          <p:nvPr/>
        </p:nvCxnSpPr>
        <p:spPr>
          <a:xfrm>
            <a:off x="6228184" y="515760"/>
            <a:ext cx="2592288" cy="0"/>
          </a:xfrm>
          <a:prstGeom prst="line">
            <a:avLst/>
          </a:prstGeom>
          <a:ln w="381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13" name="Picture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7784" y="699542"/>
            <a:ext cx="3974523" cy="4371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2281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80;p17"/>
          <p:cNvSpPr txBox="1">
            <a:spLocks/>
          </p:cNvSpPr>
          <p:nvPr/>
        </p:nvSpPr>
        <p:spPr>
          <a:xfrm>
            <a:off x="323528" y="226217"/>
            <a:ext cx="6666600" cy="636301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spcBef>
                <a:spcPts val="0"/>
              </a:spcBef>
            </a:pPr>
            <a:r>
              <a:rPr lang="en-US" sz="4000" dirty="0" smtClean="0"/>
              <a:t>PENDAHULUAN</a:t>
            </a:r>
            <a:r>
              <a:rPr lang="en-US" dirty="0" smtClean="0"/>
              <a:t> &amp; TUJUAN</a:t>
            </a:r>
            <a:endParaRPr lang="en-US" dirty="0"/>
          </a:p>
        </p:txBody>
      </p:sp>
      <p:sp>
        <p:nvSpPr>
          <p:cNvPr id="6" name="Text Box 8">
            <a:extLst>
              <a:ext uri="{FF2B5EF4-FFF2-40B4-BE49-F238E27FC236}">
                <a16:creationId xmlns:a16="http://schemas.microsoft.com/office/drawing/2014/main" xmlns="" id="{AFC51EA5-A38C-55C6-EA5B-83C114A4AF1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7918" y="987576"/>
            <a:ext cx="8634202" cy="24769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35000" tIns="135000" rIns="135000" bIns="135000"/>
          <a:lstStyle/>
          <a:p>
            <a:pPr algn="just">
              <a:buClr>
                <a:srgbClr val="000000"/>
              </a:buClr>
              <a:buFont typeface="Arial"/>
              <a:buNone/>
            </a:pPr>
            <a:r>
              <a:rPr lang="en-US" altLang="en-US" sz="1400" b="1" u="sng" kern="0" dirty="0" err="1" smtClean="0">
                <a:latin typeface="Cairo" panose="020B0604020202020204" charset="-78"/>
                <a:cs typeface="Cairo" panose="020B0604020202020204" charset="-78"/>
                <a:sym typeface="Arial"/>
              </a:rPr>
              <a:t>Pendahuluan</a:t>
            </a:r>
            <a:endParaRPr lang="en-US" altLang="en-US" sz="1400" b="1" u="sng" kern="0" dirty="0" smtClean="0">
              <a:latin typeface="Cairo" panose="020B0604020202020204" charset="-78"/>
              <a:cs typeface="Cairo" panose="020B0604020202020204" charset="-78"/>
              <a:sym typeface="Arial"/>
            </a:endParaRPr>
          </a:p>
          <a:p>
            <a:pPr algn="just">
              <a:buClr>
                <a:srgbClr val="000000"/>
              </a:buClr>
              <a:buFont typeface="Arial"/>
              <a:buNone/>
            </a:pPr>
            <a:endParaRPr lang="en-US" altLang="en-US" sz="1400" b="1" u="sng" kern="0" dirty="0">
              <a:latin typeface="Cairo" panose="020B0604020202020204" charset="-78"/>
              <a:cs typeface="Cairo" panose="020B0604020202020204" charset="-78"/>
              <a:sym typeface="Arial"/>
            </a:endParaRPr>
          </a:p>
          <a:p>
            <a:pPr algn="just">
              <a:buClr>
                <a:srgbClr val="000000"/>
              </a:buClr>
              <a:buFont typeface="Arial"/>
              <a:buNone/>
            </a:pPr>
            <a:r>
              <a:rPr lang="en-US" sz="1400" kern="0" dirty="0" err="1" smtClean="0">
                <a:latin typeface="Cairo" panose="020B0604020202020204" charset="-78"/>
                <a:cs typeface="Cairo" panose="020B0604020202020204" charset="-78"/>
                <a:sym typeface="Arial"/>
              </a:rPr>
              <a:t>Pelatihan</a:t>
            </a:r>
            <a:r>
              <a:rPr lang="en-US" sz="1400" kern="0" dirty="0" smtClean="0">
                <a:latin typeface="Cairo" panose="020B0604020202020204" charset="-78"/>
                <a:cs typeface="Cairo" panose="020B0604020202020204" charset="-78"/>
                <a:sym typeface="Arial"/>
              </a:rPr>
              <a:t> </a:t>
            </a:r>
            <a:r>
              <a:rPr lang="en-US" sz="1400" kern="0" dirty="0" err="1" smtClean="0">
                <a:latin typeface="Cairo" panose="020B0604020202020204" charset="-78"/>
                <a:cs typeface="Cairo" panose="020B0604020202020204" charset="-78"/>
                <a:sym typeface="Arial"/>
              </a:rPr>
              <a:t>tanggap</a:t>
            </a:r>
            <a:r>
              <a:rPr lang="en-US" sz="1400" kern="0" dirty="0" smtClean="0">
                <a:latin typeface="Cairo" panose="020B0604020202020204" charset="-78"/>
                <a:cs typeface="Cairo" panose="020B0604020202020204" charset="-78"/>
                <a:sym typeface="Arial"/>
              </a:rPr>
              <a:t> </a:t>
            </a:r>
            <a:r>
              <a:rPr lang="en-US" sz="1400" kern="0" dirty="0" err="1" smtClean="0">
                <a:latin typeface="Cairo" panose="020B0604020202020204" charset="-78"/>
                <a:cs typeface="Cairo" panose="020B0604020202020204" charset="-78"/>
                <a:sym typeface="Arial"/>
              </a:rPr>
              <a:t>darurat</a:t>
            </a:r>
            <a:r>
              <a:rPr lang="en-US" sz="1400" kern="0" dirty="0" smtClean="0">
                <a:latin typeface="Cairo" panose="020B0604020202020204" charset="-78"/>
                <a:cs typeface="Cairo" panose="020B0604020202020204" charset="-78"/>
                <a:sym typeface="Arial"/>
              </a:rPr>
              <a:t> </a:t>
            </a:r>
            <a:r>
              <a:rPr lang="en-US" sz="1400" kern="0" dirty="0" err="1" smtClean="0">
                <a:latin typeface="Cairo" panose="020B0604020202020204" charset="-78"/>
                <a:cs typeface="Cairo" panose="020B0604020202020204" charset="-78"/>
                <a:sym typeface="Arial"/>
              </a:rPr>
              <a:t>gempa</a:t>
            </a:r>
            <a:r>
              <a:rPr lang="en-US" sz="1400" kern="0" dirty="0" smtClean="0">
                <a:latin typeface="Cairo" panose="020B0604020202020204" charset="-78"/>
                <a:cs typeface="Cairo" panose="020B0604020202020204" charset="-78"/>
                <a:sym typeface="Arial"/>
              </a:rPr>
              <a:t> </a:t>
            </a:r>
            <a:r>
              <a:rPr lang="en-US" sz="1400" kern="0" dirty="0" err="1" smtClean="0">
                <a:latin typeface="Cairo" panose="020B0604020202020204" charset="-78"/>
                <a:cs typeface="Cairo" panose="020B0604020202020204" charset="-78"/>
                <a:sym typeface="Arial"/>
              </a:rPr>
              <a:t>bumi</a:t>
            </a:r>
            <a:r>
              <a:rPr lang="en-US" sz="1400" kern="0" dirty="0" smtClean="0">
                <a:latin typeface="Cairo" panose="020B0604020202020204" charset="-78"/>
                <a:cs typeface="Cairo" panose="020B0604020202020204" charset="-78"/>
                <a:sym typeface="Arial"/>
              </a:rPr>
              <a:t> </a:t>
            </a:r>
            <a:r>
              <a:rPr lang="en-US" sz="1400" kern="0" dirty="0" err="1">
                <a:latin typeface="Cairo" panose="020B0604020202020204" charset="-78"/>
                <a:cs typeface="Cairo" panose="020B0604020202020204" charset="-78"/>
                <a:sym typeface="Arial"/>
              </a:rPr>
              <a:t>ini</a:t>
            </a:r>
            <a:r>
              <a:rPr lang="en-US" sz="1400" kern="0" dirty="0">
                <a:latin typeface="Cairo" panose="020B0604020202020204" charset="-78"/>
                <a:cs typeface="Cairo" panose="020B0604020202020204" charset="-78"/>
                <a:sym typeface="Arial"/>
              </a:rPr>
              <a:t> </a:t>
            </a:r>
            <a:r>
              <a:rPr lang="en-US" sz="1400" kern="0" dirty="0" err="1">
                <a:latin typeface="Cairo" panose="020B0604020202020204" charset="-78"/>
                <a:cs typeface="Cairo" panose="020B0604020202020204" charset="-78"/>
                <a:sym typeface="Arial"/>
              </a:rPr>
              <a:t>akan</a:t>
            </a:r>
            <a:r>
              <a:rPr lang="en-US" sz="1400" kern="0" dirty="0">
                <a:latin typeface="Cairo" panose="020B0604020202020204" charset="-78"/>
                <a:cs typeface="Cairo" panose="020B0604020202020204" charset="-78"/>
                <a:sym typeface="Arial"/>
              </a:rPr>
              <a:t> </a:t>
            </a:r>
            <a:r>
              <a:rPr lang="en-US" sz="1400" kern="0" dirty="0" err="1" smtClean="0">
                <a:latin typeface="Cairo" panose="020B0604020202020204" charset="-78"/>
                <a:cs typeface="Cairo" panose="020B0604020202020204" charset="-78"/>
                <a:sym typeface="Arial"/>
              </a:rPr>
              <a:t>dilakukan</a:t>
            </a:r>
            <a:r>
              <a:rPr lang="en-US" sz="1400" kern="0" dirty="0" smtClean="0">
                <a:latin typeface="Cairo" panose="020B0604020202020204" charset="-78"/>
                <a:cs typeface="Cairo" panose="020B0604020202020204" charset="-78"/>
                <a:sym typeface="Arial"/>
              </a:rPr>
              <a:t> </a:t>
            </a:r>
            <a:r>
              <a:rPr lang="en-US" sz="1400" kern="0" dirty="0" err="1">
                <a:latin typeface="Cairo" panose="020B0604020202020204" charset="-78"/>
                <a:cs typeface="Cairo" panose="020B0604020202020204" charset="-78"/>
                <a:sym typeface="Arial"/>
              </a:rPr>
              <a:t>bersama</a:t>
            </a:r>
            <a:r>
              <a:rPr lang="en-US" sz="1400" kern="0" dirty="0">
                <a:latin typeface="Cairo" panose="020B0604020202020204" charset="-78"/>
                <a:cs typeface="Cairo" panose="020B0604020202020204" charset="-78"/>
                <a:sym typeface="Arial"/>
              </a:rPr>
              <a:t> </a:t>
            </a:r>
            <a:r>
              <a:rPr lang="en-US" sz="1400" kern="0" dirty="0" err="1" smtClean="0">
                <a:latin typeface="Cairo" panose="020B0604020202020204" charset="-78"/>
                <a:cs typeface="Cairo" panose="020B0604020202020204" charset="-78"/>
                <a:sym typeface="Arial"/>
              </a:rPr>
              <a:t>Karyawan</a:t>
            </a:r>
            <a:r>
              <a:rPr lang="en-US" sz="1400" kern="0" dirty="0" smtClean="0">
                <a:latin typeface="Cairo" panose="020B0604020202020204" charset="-78"/>
                <a:cs typeface="Cairo" panose="020B0604020202020204" charset="-78"/>
                <a:sym typeface="Arial"/>
              </a:rPr>
              <a:t> Building Management </a:t>
            </a:r>
            <a:r>
              <a:rPr lang="en-US" sz="1400" kern="0" dirty="0" err="1" smtClean="0">
                <a:latin typeface="Cairo" panose="020B0604020202020204" charset="-78"/>
                <a:cs typeface="Cairo" panose="020B0604020202020204" charset="-78"/>
                <a:sym typeface="Arial"/>
              </a:rPr>
              <a:t>Pondok</a:t>
            </a:r>
            <a:r>
              <a:rPr lang="en-US" sz="1400" kern="0" dirty="0" smtClean="0">
                <a:latin typeface="Cairo" panose="020B0604020202020204" charset="-78"/>
                <a:cs typeface="Cairo" panose="020B0604020202020204" charset="-78"/>
                <a:sym typeface="Arial"/>
              </a:rPr>
              <a:t> Indah Mall </a:t>
            </a:r>
            <a:r>
              <a:rPr lang="en-US" sz="1400" kern="0" dirty="0" err="1" smtClean="0">
                <a:latin typeface="Cairo" panose="020B0604020202020204" charset="-78"/>
                <a:cs typeface="Cairo" panose="020B0604020202020204" charset="-78"/>
                <a:sym typeface="Arial"/>
              </a:rPr>
              <a:t>dan</a:t>
            </a:r>
            <a:r>
              <a:rPr lang="en-US" sz="1400" kern="0" dirty="0">
                <a:latin typeface="Cairo" panose="020B0604020202020204" charset="-78"/>
                <a:cs typeface="Cairo" panose="020B0604020202020204" charset="-78"/>
                <a:sym typeface="Arial"/>
              </a:rPr>
              <a:t> </a:t>
            </a:r>
            <a:r>
              <a:rPr lang="en-US" sz="1400" kern="0" dirty="0" err="1" smtClean="0">
                <a:latin typeface="Cairo" panose="020B0604020202020204" charset="-78"/>
                <a:cs typeface="Cairo" panose="020B0604020202020204" charset="-78"/>
                <a:sym typeface="Arial"/>
              </a:rPr>
              <a:t>Karyawan</a:t>
            </a:r>
            <a:r>
              <a:rPr lang="en-US" sz="1400" kern="0" dirty="0" smtClean="0">
                <a:latin typeface="Cairo" panose="020B0604020202020204" charset="-78"/>
                <a:cs typeface="Cairo" panose="020B0604020202020204" charset="-78"/>
                <a:sym typeface="Arial"/>
              </a:rPr>
              <a:t> Tenant </a:t>
            </a:r>
            <a:r>
              <a:rPr lang="en-US" sz="1400" kern="0" dirty="0" err="1" smtClean="0">
                <a:latin typeface="Cairo" panose="020B0604020202020204" charset="-78"/>
                <a:cs typeface="Cairo" panose="020B0604020202020204" charset="-78"/>
                <a:sym typeface="Arial"/>
              </a:rPr>
              <a:t>Pondok</a:t>
            </a:r>
            <a:r>
              <a:rPr lang="en-US" sz="1400" kern="0" dirty="0" smtClean="0">
                <a:latin typeface="Cairo" panose="020B0604020202020204" charset="-78"/>
                <a:cs typeface="Cairo" panose="020B0604020202020204" charset="-78"/>
                <a:sym typeface="Arial"/>
              </a:rPr>
              <a:t> Indah Mall  </a:t>
            </a:r>
            <a:r>
              <a:rPr lang="en-US" sz="1400" kern="0" dirty="0" err="1" smtClean="0">
                <a:latin typeface="Cairo" panose="020B0604020202020204" charset="-78"/>
                <a:cs typeface="Cairo" panose="020B0604020202020204" charset="-78"/>
                <a:sym typeface="Arial"/>
              </a:rPr>
              <a:t>dalam</a:t>
            </a:r>
            <a:r>
              <a:rPr lang="en-US" sz="1400" kern="0" dirty="0" smtClean="0">
                <a:latin typeface="Cairo" panose="020B0604020202020204" charset="-78"/>
                <a:cs typeface="Cairo" panose="020B0604020202020204" charset="-78"/>
                <a:sym typeface="Arial"/>
              </a:rPr>
              <a:t>  </a:t>
            </a:r>
            <a:r>
              <a:rPr lang="en-US" sz="1400" kern="0" dirty="0" err="1" smtClean="0">
                <a:latin typeface="Cairo" panose="020B0604020202020204" charset="-78"/>
                <a:cs typeface="Cairo" panose="020B0604020202020204" charset="-78"/>
                <a:sym typeface="Arial"/>
              </a:rPr>
              <a:t>upaya</a:t>
            </a:r>
            <a:r>
              <a:rPr lang="en-US" sz="1400" kern="0" dirty="0" smtClean="0">
                <a:latin typeface="Cairo" panose="020B0604020202020204" charset="-78"/>
                <a:cs typeface="Cairo" panose="020B0604020202020204" charset="-78"/>
                <a:sym typeface="Arial"/>
              </a:rPr>
              <a:t> </a:t>
            </a:r>
            <a:r>
              <a:rPr lang="en-US" sz="1400" kern="0" dirty="0" err="1" smtClean="0">
                <a:latin typeface="Cairo" panose="020B0604020202020204" charset="-78"/>
                <a:cs typeface="Cairo" panose="020B0604020202020204" charset="-78"/>
                <a:sym typeface="Arial"/>
              </a:rPr>
              <a:t>pencegahan</a:t>
            </a:r>
            <a:r>
              <a:rPr lang="en-US" sz="1400" kern="0" dirty="0" smtClean="0">
                <a:latin typeface="Cairo" panose="020B0604020202020204" charset="-78"/>
                <a:cs typeface="Cairo" panose="020B0604020202020204" charset="-78"/>
                <a:sym typeface="Arial"/>
              </a:rPr>
              <a:t> </a:t>
            </a:r>
            <a:r>
              <a:rPr lang="en-US" sz="1400" kern="0" dirty="0" err="1" smtClean="0">
                <a:latin typeface="Cairo" panose="020B0604020202020204" charset="-78"/>
                <a:cs typeface="Cairo" panose="020B0604020202020204" charset="-78"/>
                <a:sym typeface="Arial"/>
              </a:rPr>
              <a:t>dan</a:t>
            </a:r>
            <a:r>
              <a:rPr lang="en-US" sz="1400" kern="0" dirty="0" smtClean="0">
                <a:latin typeface="Cairo" panose="020B0604020202020204" charset="-78"/>
                <a:cs typeface="Cairo" panose="020B0604020202020204" charset="-78"/>
                <a:sym typeface="Arial"/>
              </a:rPr>
              <a:t> </a:t>
            </a:r>
            <a:r>
              <a:rPr lang="en-US" sz="1400" kern="0" dirty="0" err="1" smtClean="0">
                <a:latin typeface="Cairo" panose="020B0604020202020204" charset="-78"/>
                <a:cs typeface="Cairo" panose="020B0604020202020204" charset="-78"/>
                <a:sym typeface="Arial"/>
              </a:rPr>
              <a:t>mengambil</a:t>
            </a:r>
            <a:r>
              <a:rPr lang="en-US" sz="1400" kern="0" dirty="0" smtClean="0">
                <a:latin typeface="Cairo" panose="020B0604020202020204" charset="-78"/>
                <a:cs typeface="Cairo" panose="020B0604020202020204" charset="-78"/>
                <a:sym typeface="Arial"/>
              </a:rPr>
              <a:t> </a:t>
            </a:r>
            <a:r>
              <a:rPr lang="en-US" sz="1400" kern="0" dirty="0" err="1" smtClean="0">
                <a:latin typeface="Cairo" panose="020B0604020202020204" charset="-78"/>
                <a:cs typeface="Cairo" panose="020B0604020202020204" charset="-78"/>
                <a:sym typeface="Arial"/>
              </a:rPr>
              <a:t>tindakan</a:t>
            </a:r>
            <a:r>
              <a:rPr lang="en-US" sz="1400" kern="0" dirty="0" smtClean="0">
                <a:latin typeface="Cairo" panose="020B0604020202020204" charset="-78"/>
                <a:cs typeface="Cairo" panose="020B0604020202020204" charset="-78"/>
                <a:sym typeface="Arial"/>
              </a:rPr>
              <a:t> yang </a:t>
            </a:r>
            <a:r>
              <a:rPr lang="en-US" sz="1400" kern="0" dirty="0" err="1" smtClean="0">
                <a:latin typeface="Cairo" panose="020B0604020202020204" charset="-78"/>
                <a:cs typeface="Cairo" panose="020B0604020202020204" charset="-78"/>
                <a:sym typeface="Arial"/>
              </a:rPr>
              <a:t>tepat</a:t>
            </a:r>
            <a:r>
              <a:rPr lang="en-US" sz="1400" kern="0" dirty="0" smtClean="0">
                <a:latin typeface="Cairo" panose="020B0604020202020204" charset="-78"/>
                <a:cs typeface="Cairo" panose="020B0604020202020204" charset="-78"/>
                <a:sym typeface="Arial"/>
              </a:rPr>
              <a:t> </a:t>
            </a:r>
            <a:r>
              <a:rPr lang="en-US" sz="1400" kern="0" dirty="0" err="1" smtClean="0">
                <a:latin typeface="Cairo" panose="020B0604020202020204" charset="-78"/>
                <a:cs typeface="Cairo" panose="020B0604020202020204" charset="-78"/>
                <a:sym typeface="Arial"/>
              </a:rPr>
              <a:t>ketika</a:t>
            </a:r>
            <a:r>
              <a:rPr lang="en-US" sz="1400" kern="0" dirty="0" smtClean="0">
                <a:latin typeface="Cairo" panose="020B0604020202020204" charset="-78"/>
                <a:cs typeface="Cairo" panose="020B0604020202020204" charset="-78"/>
                <a:sym typeface="Arial"/>
              </a:rPr>
              <a:t> </a:t>
            </a:r>
            <a:r>
              <a:rPr lang="en-US" sz="1400" kern="0" dirty="0" err="1" smtClean="0">
                <a:latin typeface="Cairo" panose="020B0604020202020204" charset="-78"/>
                <a:cs typeface="Cairo" panose="020B0604020202020204" charset="-78"/>
                <a:sym typeface="Arial"/>
              </a:rPr>
              <a:t>keadaan</a:t>
            </a:r>
            <a:r>
              <a:rPr lang="en-US" sz="1400" kern="0" dirty="0" smtClean="0">
                <a:latin typeface="Cairo" panose="020B0604020202020204" charset="-78"/>
                <a:cs typeface="Cairo" panose="020B0604020202020204" charset="-78"/>
                <a:sym typeface="Arial"/>
              </a:rPr>
              <a:t> </a:t>
            </a:r>
            <a:r>
              <a:rPr lang="en-US" sz="1400" kern="0" dirty="0" err="1" smtClean="0">
                <a:latin typeface="Cairo" panose="020B0604020202020204" charset="-78"/>
                <a:cs typeface="Cairo" panose="020B0604020202020204" charset="-78"/>
                <a:sym typeface="Arial"/>
              </a:rPr>
              <a:t>darurat</a:t>
            </a:r>
            <a:r>
              <a:rPr lang="en-US" sz="1400" kern="0" dirty="0" smtClean="0">
                <a:latin typeface="Cairo" panose="020B0604020202020204" charset="-78"/>
                <a:cs typeface="Cairo" panose="020B0604020202020204" charset="-78"/>
                <a:sym typeface="Arial"/>
              </a:rPr>
              <a:t> </a:t>
            </a:r>
            <a:r>
              <a:rPr lang="en-US" sz="1400" kern="0" dirty="0" err="1" smtClean="0">
                <a:latin typeface="Cairo" panose="020B0604020202020204" charset="-78"/>
                <a:cs typeface="Cairo" panose="020B0604020202020204" charset="-78"/>
                <a:sym typeface="Arial"/>
              </a:rPr>
              <a:t>gempa</a:t>
            </a:r>
            <a:r>
              <a:rPr lang="en-US" sz="1400" kern="0" dirty="0" smtClean="0">
                <a:latin typeface="Cairo" panose="020B0604020202020204" charset="-78"/>
                <a:cs typeface="Cairo" panose="020B0604020202020204" charset="-78"/>
                <a:sym typeface="Arial"/>
              </a:rPr>
              <a:t> </a:t>
            </a:r>
            <a:r>
              <a:rPr lang="en-US" sz="1400" kern="0" dirty="0" err="1" smtClean="0">
                <a:latin typeface="Cairo" panose="020B0604020202020204" charset="-78"/>
                <a:cs typeface="Cairo" panose="020B0604020202020204" charset="-78"/>
                <a:sym typeface="Arial"/>
              </a:rPr>
              <a:t>bumi</a:t>
            </a:r>
            <a:endParaRPr lang="en-US" sz="1400" kern="0" dirty="0" smtClean="0">
              <a:latin typeface="Cairo" panose="020B0604020202020204" charset="-78"/>
              <a:cs typeface="Cairo" panose="020B0604020202020204" charset="-78"/>
              <a:sym typeface="Arial"/>
            </a:endParaRPr>
          </a:p>
          <a:p>
            <a:pPr algn="just">
              <a:buClr>
                <a:srgbClr val="000000"/>
              </a:buClr>
              <a:buFont typeface="Arial"/>
              <a:buNone/>
            </a:pPr>
            <a:endParaRPr lang="en-US" altLang="en-US" sz="1400" kern="0" dirty="0">
              <a:latin typeface="Cairo" panose="020B0604020202020204" charset="-78"/>
              <a:cs typeface="Cairo" panose="020B0604020202020204" charset="-78"/>
              <a:sym typeface="Arial"/>
            </a:endParaRPr>
          </a:p>
          <a:p>
            <a:pPr algn="just">
              <a:buClr>
                <a:srgbClr val="000000"/>
              </a:buClr>
              <a:buFont typeface="Arial"/>
              <a:buNone/>
            </a:pPr>
            <a:r>
              <a:rPr lang="en-US" altLang="en-US" sz="1400" b="1" u="sng" kern="0" dirty="0" err="1" smtClean="0">
                <a:latin typeface="Cairo" panose="020B0604020202020204" charset="-78"/>
                <a:cs typeface="Cairo" panose="020B0604020202020204" charset="-78"/>
                <a:sym typeface="Arial"/>
              </a:rPr>
              <a:t>Tujuan</a:t>
            </a:r>
            <a:endParaRPr lang="en-US" altLang="en-US" sz="1400" b="1" u="sng" kern="0" dirty="0" smtClean="0">
              <a:latin typeface="Cairo" panose="020B0604020202020204" charset="-78"/>
              <a:cs typeface="Cairo" panose="020B0604020202020204" charset="-78"/>
              <a:sym typeface="Arial"/>
            </a:endParaRPr>
          </a:p>
          <a:p>
            <a:pPr algn="just">
              <a:buClr>
                <a:srgbClr val="000000"/>
              </a:buClr>
              <a:buFont typeface="Arial"/>
              <a:buNone/>
            </a:pPr>
            <a:endParaRPr lang="en-US" altLang="en-US" sz="1400" b="1" u="sng" kern="0" dirty="0">
              <a:latin typeface="Cairo" panose="020B0604020202020204" charset="-78"/>
              <a:cs typeface="Cairo" panose="020B0604020202020204" charset="-78"/>
              <a:sym typeface="Arial"/>
            </a:endParaRPr>
          </a:p>
          <a:p>
            <a:pPr marL="257175" indent="-257175" algn="just">
              <a:buClr>
                <a:srgbClr val="000000"/>
              </a:buClr>
              <a:buFont typeface="+mj-lt"/>
              <a:buAutoNum type="arabicPeriod"/>
            </a:pPr>
            <a:r>
              <a:rPr lang="en-US" sz="1400" kern="0" dirty="0" err="1">
                <a:latin typeface="Cairo" panose="020B0604020202020204" charset="-78"/>
                <a:cs typeface="Cairo" panose="020B0604020202020204" charset="-78"/>
                <a:sym typeface="Arial"/>
              </a:rPr>
              <a:t>Meningkatkan</a:t>
            </a:r>
            <a:r>
              <a:rPr lang="en-US" sz="1400" kern="0" dirty="0">
                <a:latin typeface="Cairo" panose="020B0604020202020204" charset="-78"/>
                <a:cs typeface="Cairo" panose="020B0604020202020204" charset="-78"/>
                <a:sym typeface="Arial"/>
              </a:rPr>
              <a:t> </a:t>
            </a:r>
            <a:r>
              <a:rPr lang="en-US" sz="1400" kern="0" dirty="0" err="1">
                <a:latin typeface="Cairo" panose="020B0604020202020204" charset="-78"/>
                <a:cs typeface="Cairo" panose="020B0604020202020204" charset="-78"/>
                <a:sym typeface="Arial"/>
              </a:rPr>
              <a:t>kesadaran</a:t>
            </a:r>
            <a:r>
              <a:rPr lang="en-US" sz="1400" kern="0" dirty="0">
                <a:latin typeface="Cairo" panose="020B0604020202020204" charset="-78"/>
                <a:cs typeface="Cairo" panose="020B0604020202020204" charset="-78"/>
                <a:sym typeface="Arial"/>
              </a:rPr>
              <a:t> </a:t>
            </a:r>
            <a:r>
              <a:rPr lang="en-US" sz="1400" kern="0" dirty="0" err="1">
                <a:latin typeface="Cairo" panose="020B0604020202020204" charset="-78"/>
                <a:cs typeface="Cairo" panose="020B0604020202020204" charset="-78"/>
                <a:sym typeface="Arial"/>
              </a:rPr>
              <a:t>peserta</a:t>
            </a:r>
            <a:r>
              <a:rPr lang="en-US" sz="1400" kern="0" dirty="0">
                <a:latin typeface="Cairo" panose="020B0604020202020204" charset="-78"/>
                <a:cs typeface="Cairo" panose="020B0604020202020204" charset="-78"/>
                <a:sym typeface="Arial"/>
              </a:rPr>
              <a:t> </a:t>
            </a:r>
            <a:r>
              <a:rPr lang="en-US" sz="1400" kern="0" dirty="0" err="1">
                <a:latin typeface="Cairo" panose="020B0604020202020204" charset="-78"/>
                <a:cs typeface="Cairo" panose="020B0604020202020204" charset="-78"/>
                <a:sym typeface="Arial"/>
              </a:rPr>
              <a:t>akan</a:t>
            </a:r>
            <a:r>
              <a:rPr lang="en-US" sz="1400" kern="0" dirty="0">
                <a:latin typeface="Cairo" panose="020B0604020202020204" charset="-78"/>
                <a:cs typeface="Cairo" panose="020B0604020202020204" charset="-78"/>
                <a:sym typeface="Arial"/>
              </a:rPr>
              <a:t> </a:t>
            </a:r>
            <a:r>
              <a:rPr lang="en-US" sz="1400" kern="0" dirty="0" err="1">
                <a:latin typeface="Cairo" panose="020B0604020202020204" charset="-78"/>
                <a:cs typeface="Cairo" panose="020B0604020202020204" charset="-78"/>
                <a:sym typeface="Arial"/>
              </a:rPr>
              <a:t>pentingnya</a:t>
            </a:r>
            <a:r>
              <a:rPr lang="en-US" sz="1400" kern="0" dirty="0">
                <a:latin typeface="Cairo" panose="020B0604020202020204" charset="-78"/>
                <a:cs typeface="Cairo" panose="020B0604020202020204" charset="-78"/>
                <a:sym typeface="Arial"/>
              </a:rPr>
              <a:t> </a:t>
            </a:r>
            <a:r>
              <a:rPr lang="en-US" sz="1400" kern="0" dirty="0" err="1" smtClean="0">
                <a:latin typeface="Cairo" panose="020B0604020202020204" charset="-78"/>
                <a:cs typeface="Cairo" panose="020B0604020202020204" charset="-78"/>
                <a:sym typeface="Arial"/>
              </a:rPr>
              <a:t>kesigapan</a:t>
            </a:r>
            <a:r>
              <a:rPr lang="en-US" sz="1400" kern="0" dirty="0" smtClean="0">
                <a:latin typeface="Cairo" panose="020B0604020202020204" charset="-78"/>
                <a:cs typeface="Cairo" panose="020B0604020202020204" charset="-78"/>
                <a:sym typeface="Arial"/>
              </a:rPr>
              <a:t> </a:t>
            </a:r>
            <a:r>
              <a:rPr lang="en-US" sz="1400" kern="0" dirty="0" err="1">
                <a:latin typeface="Cairo" panose="020B0604020202020204" charset="-78"/>
                <a:cs typeface="Cairo" panose="020B0604020202020204" charset="-78"/>
                <a:sym typeface="Arial"/>
              </a:rPr>
              <a:t>menghadapi</a:t>
            </a:r>
            <a:r>
              <a:rPr lang="en-US" sz="1400" kern="0" dirty="0">
                <a:latin typeface="Cairo" panose="020B0604020202020204" charset="-78"/>
                <a:cs typeface="Cairo" panose="020B0604020202020204" charset="-78"/>
                <a:sym typeface="Arial"/>
              </a:rPr>
              <a:t> </a:t>
            </a:r>
            <a:r>
              <a:rPr lang="en-US" sz="1400" kern="0" dirty="0" err="1">
                <a:latin typeface="Cairo" panose="020B0604020202020204" charset="-78"/>
                <a:cs typeface="Cairo" panose="020B0604020202020204" charset="-78"/>
                <a:sym typeface="Arial"/>
              </a:rPr>
              <a:t>keadaan</a:t>
            </a:r>
            <a:r>
              <a:rPr lang="en-US" sz="1400" kern="0" dirty="0">
                <a:latin typeface="Cairo" panose="020B0604020202020204" charset="-78"/>
                <a:cs typeface="Cairo" panose="020B0604020202020204" charset="-78"/>
                <a:sym typeface="Arial"/>
              </a:rPr>
              <a:t> </a:t>
            </a:r>
            <a:r>
              <a:rPr lang="en-US" sz="1400" kern="0" dirty="0" err="1">
                <a:latin typeface="Cairo" panose="020B0604020202020204" charset="-78"/>
                <a:cs typeface="Cairo" panose="020B0604020202020204" charset="-78"/>
                <a:sym typeface="Arial"/>
              </a:rPr>
              <a:t>darurat</a:t>
            </a:r>
            <a:r>
              <a:rPr lang="en-US" sz="1400" kern="0" dirty="0">
                <a:latin typeface="Cairo" panose="020B0604020202020204" charset="-78"/>
                <a:cs typeface="Cairo" panose="020B0604020202020204" charset="-78"/>
                <a:sym typeface="Arial"/>
              </a:rPr>
              <a:t> </a:t>
            </a:r>
            <a:r>
              <a:rPr lang="en-US" sz="1400" kern="0" dirty="0" err="1">
                <a:latin typeface="Cairo" panose="020B0604020202020204" charset="-78"/>
                <a:cs typeface="Cairo" panose="020B0604020202020204" charset="-78"/>
                <a:sym typeface="Arial"/>
              </a:rPr>
              <a:t>gempa</a:t>
            </a:r>
            <a:r>
              <a:rPr lang="en-US" sz="1400" kern="0" dirty="0">
                <a:latin typeface="Cairo" panose="020B0604020202020204" charset="-78"/>
                <a:cs typeface="Cairo" panose="020B0604020202020204" charset="-78"/>
                <a:sym typeface="Arial"/>
              </a:rPr>
              <a:t> </a:t>
            </a:r>
            <a:r>
              <a:rPr lang="en-US" sz="1400" kern="0" dirty="0" err="1">
                <a:latin typeface="Cairo" panose="020B0604020202020204" charset="-78"/>
                <a:cs typeface="Cairo" panose="020B0604020202020204" charset="-78"/>
                <a:sym typeface="Arial"/>
              </a:rPr>
              <a:t>bumi</a:t>
            </a:r>
            <a:r>
              <a:rPr lang="en-US" sz="1400" kern="0" dirty="0">
                <a:latin typeface="Cairo" panose="020B0604020202020204" charset="-78"/>
                <a:cs typeface="Cairo" panose="020B0604020202020204" charset="-78"/>
                <a:sym typeface="Arial"/>
              </a:rPr>
              <a:t> </a:t>
            </a:r>
            <a:r>
              <a:rPr lang="en-US" sz="1400" kern="0" dirty="0" smtClean="0">
                <a:latin typeface="Cairo" panose="020B0604020202020204" charset="-78"/>
                <a:cs typeface="Cairo" panose="020B0604020202020204" charset="-78"/>
                <a:sym typeface="Arial"/>
              </a:rPr>
              <a:t>yang </a:t>
            </a:r>
            <a:r>
              <a:rPr lang="en-US" sz="1400" kern="0" dirty="0" err="1">
                <a:latin typeface="Cairo" panose="020B0604020202020204" charset="-78"/>
                <a:cs typeface="Cairo" panose="020B0604020202020204" charset="-78"/>
                <a:sym typeface="Arial"/>
              </a:rPr>
              <a:t>bisa</a:t>
            </a:r>
            <a:r>
              <a:rPr lang="en-US" sz="1400" kern="0" dirty="0">
                <a:latin typeface="Cairo" panose="020B0604020202020204" charset="-78"/>
                <a:cs typeface="Cairo" panose="020B0604020202020204" charset="-78"/>
                <a:sym typeface="Arial"/>
              </a:rPr>
              <a:t> </a:t>
            </a:r>
            <a:r>
              <a:rPr lang="en-US" sz="1400" kern="0" dirty="0" err="1">
                <a:latin typeface="Cairo" panose="020B0604020202020204" charset="-78"/>
                <a:cs typeface="Cairo" panose="020B0604020202020204" charset="-78"/>
                <a:sym typeface="Arial"/>
              </a:rPr>
              <a:t>terjadi</a:t>
            </a:r>
            <a:r>
              <a:rPr lang="en-US" sz="1400" kern="0" dirty="0">
                <a:latin typeface="Cairo" panose="020B0604020202020204" charset="-78"/>
                <a:cs typeface="Cairo" panose="020B0604020202020204" charset="-78"/>
                <a:sym typeface="Arial"/>
              </a:rPr>
              <a:t> </a:t>
            </a:r>
            <a:r>
              <a:rPr lang="en-US" sz="1400" kern="0" dirty="0" err="1">
                <a:latin typeface="Cairo" panose="020B0604020202020204" charset="-78"/>
                <a:cs typeface="Cairo" panose="020B0604020202020204" charset="-78"/>
                <a:sym typeface="Arial"/>
              </a:rPr>
              <a:t>dengan</a:t>
            </a:r>
            <a:r>
              <a:rPr lang="en-US" sz="1400" kern="0" dirty="0">
                <a:latin typeface="Cairo" panose="020B0604020202020204" charset="-78"/>
                <a:cs typeface="Cairo" panose="020B0604020202020204" charset="-78"/>
                <a:sym typeface="Arial"/>
              </a:rPr>
              <a:t> </a:t>
            </a:r>
            <a:r>
              <a:rPr lang="en-US" sz="1400" kern="0" dirty="0" err="1">
                <a:latin typeface="Cairo" panose="020B0604020202020204" charset="-78"/>
                <a:cs typeface="Cairo" panose="020B0604020202020204" charset="-78"/>
                <a:sym typeface="Arial"/>
              </a:rPr>
              <a:t>cepat</a:t>
            </a:r>
            <a:r>
              <a:rPr lang="en-US" sz="1400" kern="0" dirty="0">
                <a:latin typeface="Cairo" panose="020B0604020202020204" charset="-78"/>
                <a:cs typeface="Cairo" panose="020B0604020202020204" charset="-78"/>
                <a:sym typeface="Arial"/>
              </a:rPr>
              <a:t> dan </a:t>
            </a:r>
            <a:r>
              <a:rPr lang="en-US" sz="1400" kern="0" dirty="0" err="1">
                <a:latin typeface="Cairo" panose="020B0604020202020204" charset="-78"/>
                <a:cs typeface="Cairo" panose="020B0604020202020204" charset="-78"/>
                <a:sym typeface="Arial"/>
              </a:rPr>
              <a:t>tepat</a:t>
            </a:r>
            <a:r>
              <a:rPr lang="en-US" sz="1400" kern="0" dirty="0">
                <a:latin typeface="Cairo" panose="020B0604020202020204" charset="-78"/>
                <a:cs typeface="Cairo" panose="020B0604020202020204" charset="-78"/>
                <a:sym typeface="Arial"/>
              </a:rPr>
              <a:t>.</a:t>
            </a:r>
          </a:p>
          <a:p>
            <a:pPr marL="257175" indent="-257175" algn="just">
              <a:buClr>
                <a:srgbClr val="000000"/>
              </a:buClr>
              <a:buFont typeface="+mj-lt"/>
              <a:buAutoNum type="arabicPeriod"/>
            </a:pPr>
            <a:r>
              <a:rPr lang="en-US" sz="1400" kern="0" dirty="0" err="1">
                <a:latin typeface="Cairo" panose="020B0604020202020204" charset="-78"/>
                <a:cs typeface="Cairo" panose="020B0604020202020204" charset="-78"/>
                <a:sym typeface="Arial"/>
              </a:rPr>
              <a:t>Mengkoordinasikan</a:t>
            </a:r>
            <a:r>
              <a:rPr lang="en-US" sz="1400" kern="0" dirty="0">
                <a:latin typeface="Cairo" panose="020B0604020202020204" charset="-78"/>
                <a:cs typeface="Cairo" panose="020B0604020202020204" charset="-78"/>
                <a:sym typeface="Arial"/>
              </a:rPr>
              <a:t> </a:t>
            </a:r>
            <a:r>
              <a:rPr lang="en-US" sz="1400" kern="0" dirty="0" err="1">
                <a:latin typeface="Cairo" panose="020B0604020202020204" charset="-78"/>
                <a:cs typeface="Cairo" panose="020B0604020202020204" charset="-78"/>
                <a:sym typeface="Arial"/>
              </a:rPr>
              <a:t>upaya</a:t>
            </a:r>
            <a:r>
              <a:rPr lang="en-US" sz="1400" kern="0" dirty="0">
                <a:latin typeface="Cairo" panose="020B0604020202020204" charset="-78"/>
                <a:cs typeface="Cairo" panose="020B0604020202020204" charset="-78"/>
                <a:sym typeface="Arial"/>
              </a:rPr>
              <a:t> </a:t>
            </a:r>
            <a:r>
              <a:rPr lang="en-US" sz="1400" kern="0" dirty="0" err="1">
                <a:latin typeface="Cairo" panose="020B0604020202020204" charset="-78"/>
                <a:cs typeface="Cairo" panose="020B0604020202020204" charset="-78"/>
                <a:sym typeface="Arial"/>
              </a:rPr>
              <a:t>Perencanaan</a:t>
            </a:r>
            <a:r>
              <a:rPr lang="en-US" sz="1400" kern="0" dirty="0">
                <a:latin typeface="Cairo" panose="020B0604020202020204" charset="-78"/>
                <a:cs typeface="Cairo" panose="020B0604020202020204" charset="-78"/>
                <a:sym typeface="Arial"/>
              </a:rPr>
              <a:t> </a:t>
            </a:r>
            <a:r>
              <a:rPr lang="en-US" sz="1400" kern="0" dirty="0" err="1">
                <a:latin typeface="Cairo" panose="020B0604020202020204" charset="-78"/>
                <a:cs typeface="Cairo" panose="020B0604020202020204" charset="-78"/>
                <a:sym typeface="Arial"/>
              </a:rPr>
              <a:t>Tanggap</a:t>
            </a:r>
            <a:r>
              <a:rPr lang="en-US" sz="1400" kern="0" dirty="0">
                <a:latin typeface="Cairo" panose="020B0604020202020204" charset="-78"/>
                <a:cs typeface="Cairo" panose="020B0604020202020204" charset="-78"/>
                <a:sym typeface="Arial"/>
              </a:rPr>
              <a:t> </a:t>
            </a:r>
            <a:r>
              <a:rPr lang="en-US" sz="1400" kern="0" dirty="0" err="1" smtClean="0">
                <a:latin typeface="Cairo" panose="020B0604020202020204" charset="-78"/>
                <a:cs typeface="Cairo" panose="020B0604020202020204" charset="-78"/>
                <a:sym typeface="Arial"/>
              </a:rPr>
              <a:t>Darurat</a:t>
            </a:r>
            <a:r>
              <a:rPr lang="en-US" sz="1400" kern="0" dirty="0" smtClean="0">
                <a:latin typeface="Cairo" panose="020B0604020202020204" charset="-78"/>
                <a:cs typeface="Cairo" panose="020B0604020202020204" charset="-78"/>
                <a:sym typeface="Arial"/>
              </a:rPr>
              <a:t> </a:t>
            </a:r>
            <a:r>
              <a:rPr lang="en-US" sz="1400" kern="0" dirty="0" err="1">
                <a:latin typeface="Cairo" panose="020B0604020202020204" charset="-78"/>
                <a:cs typeface="Cairo" panose="020B0604020202020204" charset="-78"/>
                <a:sym typeface="Arial"/>
              </a:rPr>
              <a:t>sehingga</a:t>
            </a:r>
            <a:r>
              <a:rPr lang="en-US" sz="1400" kern="0" dirty="0">
                <a:latin typeface="Cairo" panose="020B0604020202020204" charset="-78"/>
                <a:cs typeface="Cairo" panose="020B0604020202020204" charset="-78"/>
                <a:sym typeface="Arial"/>
              </a:rPr>
              <a:t> </a:t>
            </a:r>
            <a:r>
              <a:rPr lang="en-US" sz="1400" kern="0" dirty="0" err="1">
                <a:latin typeface="Cairo" panose="020B0604020202020204" charset="-78"/>
                <a:cs typeface="Cairo" panose="020B0604020202020204" charset="-78"/>
                <a:sym typeface="Arial"/>
              </a:rPr>
              <a:t>tercapai</a:t>
            </a:r>
            <a:r>
              <a:rPr lang="en-US" sz="1400" kern="0" dirty="0">
                <a:latin typeface="Cairo" panose="020B0604020202020204" charset="-78"/>
                <a:cs typeface="Cairo" panose="020B0604020202020204" charset="-78"/>
                <a:sym typeface="Arial"/>
              </a:rPr>
              <a:t> </a:t>
            </a:r>
            <a:r>
              <a:rPr lang="en-US" sz="1400" kern="0" dirty="0" err="1">
                <a:latin typeface="Cairo" panose="020B0604020202020204" charset="-78"/>
                <a:cs typeface="Cairo" panose="020B0604020202020204" charset="-78"/>
                <a:sym typeface="Arial"/>
              </a:rPr>
              <a:t>efisiensi</a:t>
            </a:r>
            <a:r>
              <a:rPr lang="en-US" sz="1400" kern="0" dirty="0">
                <a:latin typeface="Cairo" panose="020B0604020202020204" charset="-78"/>
                <a:cs typeface="Cairo" panose="020B0604020202020204" charset="-78"/>
                <a:sym typeface="Arial"/>
              </a:rPr>
              <a:t> dan </a:t>
            </a:r>
            <a:r>
              <a:rPr lang="en-US" sz="1400" kern="0" dirty="0" err="1">
                <a:latin typeface="Cairo" panose="020B0604020202020204" charset="-78"/>
                <a:cs typeface="Cairo" panose="020B0604020202020204" charset="-78"/>
                <a:sym typeface="Arial"/>
              </a:rPr>
              <a:t>efektifitas</a:t>
            </a:r>
            <a:r>
              <a:rPr lang="en-US" sz="1400" kern="0" dirty="0">
                <a:latin typeface="Cairo" panose="020B0604020202020204" charset="-78"/>
                <a:cs typeface="Cairo" panose="020B0604020202020204" charset="-78"/>
                <a:sym typeface="Arial"/>
              </a:rPr>
              <a:t> </a:t>
            </a:r>
            <a:r>
              <a:rPr lang="en-US" sz="1400" kern="0" dirty="0" err="1">
                <a:latin typeface="Cairo" panose="020B0604020202020204" charset="-78"/>
                <a:cs typeface="Cairo" panose="020B0604020202020204" charset="-78"/>
                <a:sym typeface="Arial"/>
              </a:rPr>
              <a:t>dalam</a:t>
            </a:r>
            <a:r>
              <a:rPr lang="en-US" sz="1400" kern="0" dirty="0">
                <a:latin typeface="Cairo" panose="020B0604020202020204" charset="-78"/>
                <a:cs typeface="Cairo" panose="020B0604020202020204" charset="-78"/>
                <a:sym typeface="Arial"/>
              </a:rPr>
              <a:t> </a:t>
            </a:r>
            <a:r>
              <a:rPr lang="en-US" sz="1400" kern="0" dirty="0" err="1">
                <a:latin typeface="Cairo" panose="020B0604020202020204" charset="-78"/>
                <a:cs typeface="Cairo" panose="020B0604020202020204" charset="-78"/>
                <a:sym typeface="Arial"/>
              </a:rPr>
              <a:t>pengendaliannya</a:t>
            </a:r>
            <a:r>
              <a:rPr lang="en-US" sz="1400" kern="0" dirty="0">
                <a:latin typeface="Cairo" panose="020B0604020202020204" charset="-78"/>
                <a:cs typeface="Cairo" panose="020B0604020202020204" charset="-78"/>
                <a:sym typeface="Arial"/>
              </a:rPr>
              <a:t> </a:t>
            </a:r>
            <a:r>
              <a:rPr lang="en-US" sz="1400" kern="0" dirty="0" err="1">
                <a:latin typeface="Cairo" panose="020B0604020202020204" charset="-78"/>
                <a:cs typeface="Cairo" panose="020B0604020202020204" charset="-78"/>
                <a:sym typeface="Arial"/>
              </a:rPr>
              <a:t>antara</a:t>
            </a:r>
            <a:r>
              <a:rPr lang="en-US" sz="1400" kern="0" dirty="0">
                <a:latin typeface="Cairo" panose="020B0604020202020204" charset="-78"/>
                <a:cs typeface="Cairo" panose="020B0604020202020204" charset="-78"/>
                <a:sym typeface="Arial"/>
              </a:rPr>
              <a:t> </a:t>
            </a:r>
            <a:r>
              <a:rPr lang="en-US" sz="1400" kern="0" dirty="0" smtClean="0">
                <a:latin typeface="Cairo" panose="020B0604020202020204" charset="-78"/>
                <a:cs typeface="Cairo" panose="020B0604020202020204" charset="-78"/>
                <a:sym typeface="Arial"/>
              </a:rPr>
              <a:t>Building Management </a:t>
            </a:r>
            <a:r>
              <a:rPr lang="en-US" sz="1400" kern="0" dirty="0" err="1" smtClean="0">
                <a:latin typeface="Cairo" panose="020B0604020202020204" charset="-78"/>
                <a:cs typeface="Cairo" panose="020B0604020202020204" charset="-78"/>
                <a:sym typeface="Arial"/>
              </a:rPr>
              <a:t>dan</a:t>
            </a:r>
            <a:r>
              <a:rPr lang="en-US" sz="1400" kern="0" dirty="0" smtClean="0">
                <a:latin typeface="Cairo" panose="020B0604020202020204" charset="-78"/>
                <a:cs typeface="Cairo" panose="020B0604020202020204" charset="-78"/>
                <a:sym typeface="Arial"/>
              </a:rPr>
              <a:t> Tenant.</a:t>
            </a:r>
            <a:endParaRPr lang="en-US" sz="1400" kern="0" dirty="0">
              <a:latin typeface="Cairo" panose="020B0604020202020204" charset="-78"/>
              <a:cs typeface="Cairo" panose="020B0604020202020204" charset="-78"/>
              <a:sym typeface="Arial"/>
            </a:endParaRPr>
          </a:p>
          <a:p>
            <a:pPr marL="257175" indent="-257175" algn="just">
              <a:buClr>
                <a:srgbClr val="000000"/>
              </a:buClr>
              <a:buFont typeface="+mj-lt"/>
              <a:buAutoNum type="arabicPeriod"/>
            </a:pPr>
            <a:r>
              <a:rPr lang="en-US" sz="1400" kern="0" dirty="0" err="1">
                <a:latin typeface="Cairo" panose="020B0604020202020204" charset="-78"/>
                <a:cs typeface="Cairo" panose="020B0604020202020204" charset="-78"/>
                <a:sym typeface="Arial"/>
              </a:rPr>
              <a:t>Melatih</a:t>
            </a:r>
            <a:r>
              <a:rPr lang="en-US" sz="1400" kern="0" dirty="0">
                <a:latin typeface="Cairo" panose="020B0604020202020204" charset="-78"/>
                <a:cs typeface="Cairo" panose="020B0604020202020204" charset="-78"/>
                <a:sym typeface="Arial"/>
              </a:rPr>
              <a:t> </a:t>
            </a:r>
            <a:r>
              <a:rPr lang="en-US" sz="1400" kern="0" dirty="0" err="1">
                <a:latin typeface="Cairo" panose="020B0604020202020204" charset="-78"/>
                <a:cs typeface="Cairo" panose="020B0604020202020204" charset="-78"/>
                <a:sym typeface="Arial"/>
              </a:rPr>
              <a:t>kesiapan</a:t>
            </a:r>
            <a:r>
              <a:rPr lang="en-US" sz="1400" kern="0" dirty="0">
                <a:latin typeface="Cairo" panose="020B0604020202020204" charset="-78"/>
                <a:cs typeface="Cairo" panose="020B0604020202020204" charset="-78"/>
                <a:sym typeface="Arial"/>
              </a:rPr>
              <a:t> </a:t>
            </a:r>
            <a:r>
              <a:rPr lang="en-US" sz="1400" kern="0" dirty="0" err="1">
                <a:latin typeface="Cairo" panose="020B0604020202020204" charset="-78"/>
                <a:cs typeface="Cairo" panose="020B0604020202020204" charset="-78"/>
                <a:sym typeface="Arial"/>
              </a:rPr>
              <a:t>menghadapi</a:t>
            </a:r>
            <a:r>
              <a:rPr lang="en-US" sz="1400" kern="0" dirty="0">
                <a:latin typeface="Cairo" panose="020B0604020202020204" charset="-78"/>
                <a:cs typeface="Cairo" panose="020B0604020202020204" charset="-78"/>
                <a:sym typeface="Arial"/>
              </a:rPr>
              <a:t> </a:t>
            </a:r>
            <a:r>
              <a:rPr lang="en-US" sz="1400" kern="0" dirty="0" err="1">
                <a:latin typeface="Cairo" panose="020B0604020202020204" charset="-78"/>
                <a:cs typeface="Cairo" panose="020B0604020202020204" charset="-78"/>
                <a:sym typeface="Arial"/>
              </a:rPr>
              <a:t>keadaan</a:t>
            </a:r>
            <a:r>
              <a:rPr lang="en-US" sz="1400" kern="0" dirty="0">
                <a:latin typeface="Cairo" panose="020B0604020202020204" charset="-78"/>
                <a:cs typeface="Cairo" panose="020B0604020202020204" charset="-78"/>
                <a:sym typeface="Arial"/>
              </a:rPr>
              <a:t> </a:t>
            </a:r>
            <a:r>
              <a:rPr lang="en-US" sz="1400" kern="0" dirty="0" err="1">
                <a:latin typeface="Cairo" panose="020B0604020202020204" charset="-78"/>
                <a:cs typeface="Cairo" panose="020B0604020202020204" charset="-78"/>
                <a:sym typeface="Arial"/>
              </a:rPr>
              <a:t>darurat</a:t>
            </a:r>
            <a:r>
              <a:rPr lang="en-US" sz="1400" kern="0" dirty="0">
                <a:latin typeface="Cairo" panose="020B0604020202020204" charset="-78"/>
                <a:cs typeface="Cairo" panose="020B0604020202020204" charset="-78"/>
                <a:sym typeface="Arial"/>
              </a:rPr>
              <a:t> </a:t>
            </a:r>
            <a:r>
              <a:rPr lang="en-US" sz="1400" kern="0" dirty="0" err="1">
                <a:latin typeface="Cairo" panose="020B0604020202020204" charset="-78"/>
                <a:cs typeface="Cairo" panose="020B0604020202020204" charset="-78"/>
                <a:sym typeface="Arial"/>
              </a:rPr>
              <a:t>gempa</a:t>
            </a:r>
            <a:r>
              <a:rPr lang="en-US" sz="1400" kern="0" dirty="0">
                <a:latin typeface="Cairo" panose="020B0604020202020204" charset="-78"/>
                <a:cs typeface="Cairo" panose="020B0604020202020204" charset="-78"/>
                <a:sym typeface="Arial"/>
              </a:rPr>
              <a:t> </a:t>
            </a:r>
            <a:r>
              <a:rPr lang="en-US" sz="1400" kern="0" dirty="0" err="1">
                <a:latin typeface="Cairo" panose="020B0604020202020204" charset="-78"/>
                <a:cs typeface="Cairo" panose="020B0604020202020204" charset="-78"/>
                <a:sym typeface="Arial"/>
              </a:rPr>
              <a:t>bumi</a:t>
            </a:r>
            <a:r>
              <a:rPr lang="en-US" sz="1400" kern="0" dirty="0">
                <a:latin typeface="Cairo" panose="020B0604020202020204" charset="-78"/>
                <a:cs typeface="Cairo" panose="020B0604020202020204" charset="-78"/>
                <a:sym typeface="Arial"/>
              </a:rPr>
              <a:t> </a:t>
            </a:r>
            <a:r>
              <a:rPr lang="en-US" sz="1400" kern="0" dirty="0" smtClean="0">
                <a:latin typeface="Cairo" panose="020B0604020202020204" charset="-78"/>
                <a:cs typeface="Cairo" panose="020B0604020202020204" charset="-78"/>
                <a:sym typeface="Arial"/>
              </a:rPr>
              <a:t> </a:t>
            </a:r>
            <a:r>
              <a:rPr lang="en-US" sz="1400" kern="0" dirty="0" err="1">
                <a:latin typeface="Cairo" panose="020B0604020202020204" charset="-78"/>
                <a:cs typeface="Cairo" panose="020B0604020202020204" charset="-78"/>
                <a:sym typeface="Arial"/>
              </a:rPr>
              <a:t>sehingga</a:t>
            </a:r>
            <a:r>
              <a:rPr lang="en-US" sz="1400" kern="0" dirty="0">
                <a:latin typeface="Cairo" panose="020B0604020202020204" charset="-78"/>
                <a:cs typeface="Cairo" panose="020B0604020202020204" charset="-78"/>
                <a:sym typeface="Arial"/>
              </a:rPr>
              <a:t> rasa </a:t>
            </a:r>
            <a:r>
              <a:rPr lang="en-US" sz="1400" kern="0" dirty="0" err="1">
                <a:latin typeface="Cairo" panose="020B0604020202020204" charset="-78"/>
                <a:cs typeface="Cairo" panose="020B0604020202020204" charset="-78"/>
                <a:sym typeface="Arial"/>
              </a:rPr>
              <a:t>gugup</a:t>
            </a:r>
            <a:r>
              <a:rPr lang="en-US" sz="1400" kern="0" dirty="0">
                <a:latin typeface="Cairo" panose="020B0604020202020204" charset="-78"/>
                <a:cs typeface="Cairo" panose="020B0604020202020204" charset="-78"/>
                <a:sym typeface="Arial"/>
              </a:rPr>
              <a:t> dan </a:t>
            </a:r>
            <a:r>
              <a:rPr lang="en-US" sz="1400" kern="0" dirty="0" err="1">
                <a:latin typeface="Cairo" panose="020B0604020202020204" charset="-78"/>
                <a:cs typeface="Cairo" panose="020B0604020202020204" charset="-78"/>
                <a:sym typeface="Arial"/>
              </a:rPr>
              <a:t>panik</a:t>
            </a:r>
            <a:r>
              <a:rPr lang="en-US" sz="1400" kern="0" dirty="0">
                <a:latin typeface="Cairo" panose="020B0604020202020204" charset="-78"/>
                <a:cs typeface="Cairo" panose="020B0604020202020204" charset="-78"/>
                <a:sym typeface="Arial"/>
              </a:rPr>
              <a:t> </a:t>
            </a:r>
            <a:r>
              <a:rPr lang="en-US" sz="1400" kern="0" dirty="0" err="1">
                <a:latin typeface="Cairo" panose="020B0604020202020204" charset="-78"/>
                <a:cs typeface="Cairo" panose="020B0604020202020204" charset="-78"/>
                <a:sym typeface="Arial"/>
              </a:rPr>
              <a:t>dapat</a:t>
            </a:r>
            <a:r>
              <a:rPr lang="en-US" sz="1400" kern="0" dirty="0">
                <a:latin typeface="Cairo" panose="020B0604020202020204" charset="-78"/>
                <a:cs typeface="Cairo" panose="020B0604020202020204" charset="-78"/>
                <a:sym typeface="Arial"/>
              </a:rPr>
              <a:t> </a:t>
            </a:r>
            <a:r>
              <a:rPr lang="en-US" sz="1400" kern="0" dirty="0" err="1">
                <a:latin typeface="Cairo" panose="020B0604020202020204" charset="-78"/>
                <a:cs typeface="Cairo" panose="020B0604020202020204" charset="-78"/>
                <a:sym typeface="Arial"/>
              </a:rPr>
              <a:t>diatasi</a:t>
            </a:r>
            <a:r>
              <a:rPr lang="en-US" sz="1400" kern="0" dirty="0">
                <a:latin typeface="Cairo" panose="020B0604020202020204" charset="-78"/>
                <a:cs typeface="Cairo" panose="020B0604020202020204" charset="-78"/>
                <a:sym typeface="Arial"/>
              </a:rPr>
              <a:t>.</a:t>
            </a:r>
          </a:p>
          <a:p>
            <a:pPr marL="257175" indent="-257175" algn="just">
              <a:buClr>
                <a:srgbClr val="000000"/>
              </a:buClr>
              <a:buFont typeface="+mj-lt"/>
              <a:buAutoNum type="arabicPeriod"/>
            </a:pPr>
            <a:r>
              <a:rPr lang="en-US" sz="1400" kern="0" dirty="0" err="1">
                <a:latin typeface="Cairo" panose="020B0604020202020204" charset="-78"/>
                <a:cs typeface="Cairo" panose="020B0604020202020204" charset="-78"/>
                <a:sym typeface="Arial"/>
              </a:rPr>
              <a:t>Memastikan</a:t>
            </a:r>
            <a:r>
              <a:rPr lang="en-US" sz="1400" kern="0" dirty="0">
                <a:latin typeface="Cairo" panose="020B0604020202020204" charset="-78"/>
                <a:cs typeface="Cairo" panose="020B0604020202020204" charset="-78"/>
                <a:sym typeface="Arial"/>
              </a:rPr>
              <a:t> </a:t>
            </a:r>
            <a:r>
              <a:rPr lang="en-US" sz="1400" kern="0" dirty="0" err="1">
                <a:latin typeface="Cairo" panose="020B0604020202020204" charset="-78"/>
                <a:cs typeface="Cairo" panose="020B0604020202020204" charset="-78"/>
                <a:sym typeface="Arial"/>
              </a:rPr>
              <a:t>tindakan</a:t>
            </a:r>
            <a:r>
              <a:rPr lang="en-US" sz="1400" kern="0" dirty="0">
                <a:latin typeface="Cairo" panose="020B0604020202020204" charset="-78"/>
                <a:cs typeface="Cairo" panose="020B0604020202020204" charset="-78"/>
                <a:sym typeface="Arial"/>
              </a:rPr>
              <a:t> </a:t>
            </a:r>
            <a:r>
              <a:rPr lang="en-US" sz="1400" kern="0" dirty="0" err="1">
                <a:latin typeface="Cairo" panose="020B0604020202020204" charset="-78"/>
                <a:cs typeface="Cairo" panose="020B0604020202020204" charset="-78"/>
                <a:sym typeface="Arial"/>
              </a:rPr>
              <a:t>pengendalian</a:t>
            </a:r>
            <a:r>
              <a:rPr lang="en-US" sz="1400" kern="0" dirty="0">
                <a:latin typeface="Cairo" panose="020B0604020202020204" charset="-78"/>
                <a:cs typeface="Cairo" panose="020B0604020202020204" charset="-78"/>
                <a:sym typeface="Arial"/>
              </a:rPr>
              <a:t> </a:t>
            </a:r>
            <a:r>
              <a:rPr lang="en-US" sz="1400" kern="0" dirty="0" err="1">
                <a:latin typeface="Cairo" panose="020B0604020202020204" charset="-78"/>
                <a:cs typeface="Cairo" panose="020B0604020202020204" charset="-78"/>
                <a:sym typeface="Arial"/>
              </a:rPr>
              <a:t>sesuai</a:t>
            </a:r>
            <a:r>
              <a:rPr lang="en-US" sz="1400" kern="0" dirty="0">
                <a:latin typeface="Cairo" panose="020B0604020202020204" charset="-78"/>
                <a:cs typeface="Cairo" panose="020B0604020202020204" charset="-78"/>
                <a:sym typeface="Arial"/>
              </a:rPr>
              <a:t> </a:t>
            </a:r>
            <a:r>
              <a:rPr lang="en-US" sz="1400" kern="0" dirty="0" err="1" smtClean="0">
                <a:latin typeface="Cairo" panose="020B0604020202020204" charset="-78"/>
                <a:cs typeface="Cairo" panose="020B0604020202020204" charset="-78"/>
                <a:sym typeface="Arial"/>
              </a:rPr>
              <a:t>Prosedur</a:t>
            </a:r>
            <a:endParaRPr lang="en-US" sz="1400" kern="0" dirty="0">
              <a:latin typeface="Cairo" panose="020B0604020202020204" charset="-78"/>
              <a:cs typeface="Cairo" panose="020B0604020202020204" charset="-78"/>
              <a:sym typeface="Arial"/>
            </a:endParaRPr>
          </a:p>
          <a:p>
            <a:pPr marL="257175" indent="-257175" algn="just">
              <a:buClr>
                <a:srgbClr val="000000"/>
              </a:buClr>
              <a:buFont typeface="+mj-lt"/>
              <a:buAutoNum type="arabicPeriod"/>
            </a:pPr>
            <a:r>
              <a:rPr lang="en-US" altLang="en-US" sz="1400" kern="0" dirty="0" err="1">
                <a:latin typeface="Cairo" panose="020B0604020202020204" charset="-78"/>
                <a:cs typeface="Cairo" panose="020B0604020202020204" charset="-78"/>
                <a:sym typeface="Arial"/>
              </a:rPr>
              <a:t>Menyiapkan</a:t>
            </a:r>
            <a:r>
              <a:rPr lang="en-US" altLang="en-US" sz="1400" kern="0" dirty="0">
                <a:latin typeface="Cairo" panose="020B0604020202020204" charset="-78"/>
                <a:cs typeface="Cairo" panose="020B0604020202020204" charset="-78"/>
                <a:sym typeface="Arial"/>
              </a:rPr>
              <a:t> </a:t>
            </a:r>
            <a:r>
              <a:rPr lang="en-US" altLang="en-US" sz="1400" kern="0" dirty="0" err="1">
                <a:latin typeface="Cairo" panose="020B0604020202020204" charset="-78"/>
                <a:cs typeface="Cairo" panose="020B0604020202020204" charset="-78"/>
                <a:sym typeface="Arial"/>
              </a:rPr>
              <a:t>kebutuhan</a:t>
            </a:r>
            <a:r>
              <a:rPr lang="en-US" altLang="en-US" sz="1400" kern="0" dirty="0">
                <a:latin typeface="Cairo" panose="020B0604020202020204" charset="-78"/>
                <a:cs typeface="Cairo" panose="020B0604020202020204" charset="-78"/>
                <a:sym typeface="Arial"/>
              </a:rPr>
              <a:t> </a:t>
            </a:r>
            <a:r>
              <a:rPr lang="en-US" altLang="en-US" sz="1400" kern="0" dirty="0" err="1">
                <a:latin typeface="Cairo" panose="020B0604020202020204" charset="-78"/>
                <a:cs typeface="Cairo" panose="020B0604020202020204" charset="-78"/>
                <a:sym typeface="Arial"/>
              </a:rPr>
              <a:t>operasional</a:t>
            </a:r>
            <a:r>
              <a:rPr lang="en-US" altLang="en-US" sz="1400" kern="0" dirty="0">
                <a:latin typeface="Cairo" panose="020B0604020202020204" charset="-78"/>
                <a:cs typeface="Cairo" panose="020B0604020202020204" charset="-78"/>
                <a:sym typeface="Arial"/>
              </a:rPr>
              <a:t> </a:t>
            </a:r>
            <a:r>
              <a:rPr lang="en-US" altLang="en-US" sz="1400" kern="0" dirty="0" err="1">
                <a:latin typeface="Cairo" panose="020B0604020202020204" charset="-78"/>
                <a:cs typeface="Cairo" panose="020B0604020202020204" charset="-78"/>
                <a:sym typeface="Arial"/>
              </a:rPr>
              <a:t>terkait</a:t>
            </a:r>
            <a:r>
              <a:rPr lang="en-US" altLang="en-US" sz="1400" kern="0" dirty="0">
                <a:latin typeface="Cairo" panose="020B0604020202020204" charset="-78"/>
                <a:cs typeface="Cairo" panose="020B0604020202020204" charset="-78"/>
                <a:sym typeface="Arial"/>
              </a:rPr>
              <a:t> </a:t>
            </a:r>
            <a:r>
              <a:rPr lang="en-US" altLang="en-US" sz="1400" kern="0" dirty="0" err="1" smtClean="0">
                <a:latin typeface="Cairo" panose="020B0604020202020204" charset="-78"/>
                <a:cs typeface="Cairo" panose="020B0604020202020204" charset="-78"/>
                <a:sym typeface="Arial"/>
              </a:rPr>
              <a:t>latihan</a:t>
            </a:r>
            <a:r>
              <a:rPr lang="en-US" altLang="en-US" sz="1400" kern="0" dirty="0" smtClean="0">
                <a:latin typeface="Cairo" panose="020B0604020202020204" charset="-78"/>
                <a:cs typeface="Cairo" panose="020B0604020202020204" charset="-78"/>
                <a:sym typeface="Arial"/>
              </a:rPr>
              <a:t> </a:t>
            </a:r>
            <a:r>
              <a:rPr lang="en-US" altLang="en-US" sz="1400" kern="0" dirty="0" err="1" smtClean="0">
                <a:latin typeface="Cairo" panose="020B0604020202020204" charset="-78"/>
                <a:cs typeface="Cairo" panose="020B0604020202020204" charset="-78"/>
                <a:sym typeface="Arial"/>
              </a:rPr>
              <a:t>evakuasi</a:t>
            </a:r>
            <a:r>
              <a:rPr lang="en-US" altLang="en-US" sz="1400" kern="0" dirty="0" smtClean="0">
                <a:latin typeface="Cairo" panose="020B0604020202020204" charset="-78"/>
                <a:cs typeface="Cairo" panose="020B0604020202020204" charset="-78"/>
                <a:sym typeface="Arial"/>
              </a:rPr>
              <a:t> </a:t>
            </a:r>
            <a:r>
              <a:rPr lang="en-US" altLang="en-US" sz="1400" kern="0" dirty="0">
                <a:latin typeface="Cairo" panose="020B0604020202020204" charset="-78"/>
                <a:cs typeface="Cairo" panose="020B0604020202020204" charset="-78"/>
                <a:sym typeface="Arial"/>
              </a:rPr>
              <a:t>agar </a:t>
            </a:r>
            <a:r>
              <a:rPr lang="en-US" altLang="en-US" sz="1400" kern="0" dirty="0" err="1" smtClean="0">
                <a:latin typeface="Cairo" panose="020B0604020202020204" charset="-78"/>
                <a:cs typeface="Cairo" panose="020B0604020202020204" charset="-78"/>
                <a:sym typeface="Arial"/>
              </a:rPr>
              <a:t>ketika</a:t>
            </a:r>
            <a:r>
              <a:rPr lang="en-US" altLang="en-US" sz="1400" kern="0" dirty="0" smtClean="0">
                <a:latin typeface="Cairo" panose="020B0604020202020204" charset="-78"/>
                <a:cs typeface="Cairo" panose="020B0604020202020204" charset="-78"/>
                <a:sym typeface="Arial"/>
              </a:rPr>
              <a:t> </a:t>
            </a:r>
            <a:r>
              <a:rPr lang="en-US" altLang="en-US" sz="1400" kern="0" dirty="0" err="1" smtClean="0">
                <a:latin typeface="Cairo" panose="020B0604020202020204" charset="-78"/>
                <a:cs typeface="Cairo" panose="020B0604020202020204" charset="-78"/>
                <a:sym typeface="Arial"/>
              </a:rPr>
              <a:t>menghadapi</a:t>
            </a:r>
            <a:r>
              <a:rPr lang="en-US" altLang="en-US" sz="1400" kern="0" dirty="0" smtClean="0">
                <a:latin typeface="Cairo" panose="020B0604020202020204" charset="-78"/>
                <a:cs typeface="Cairo" panose="020B0604020202020204" charset="-78"/>
                <a:sym typeface="Arial"/>
              </a:rPr>
              <a:t> </a:t>
            </a:r>
            <a:r>
              <a:rPr lang="en-US" altLang="en-US" sz="1400" kern="0" dirty="0" err="1" smtClean="0">
                <a:latin typeface="Cairo" panose="020B0604020202020204" charset="-78"/>
                <a:cs typeface="Cairo" panose="020B0604020202020204" charset="-78"/>
                <a:sym typeface="Arial"/>
              </a:rPr>
              <a:t>gempa</a:t>
            </a:r>
            <a:r>
              <a:rPr lang="en-US" altLang="en-US" sz="1400" kern="0" dirty="0" smtClean="0">
                <a:latin typeface="Cairo" panose="020B0604020202020204" charset="-78"/>
                <a:cs typeface="Cairo" panose="020B0604020202020204" charset="-78"/>
                <a:sym typeface="Arial"/>
              </a:rPr>
              <a:t> </a:t>
            </a:r>
            <a:r>
              <a:rPr lang="en-US" altLang="en-US" sz="1400" kern="0" dirty="0" err="1" smtClean="0">
                <a:latin typeface="Cairo" panose="020B0604020202020204" charset="-78"/>
                <a:cs typeface="Cairo" panose="020B0604020202020204" charset="-78"/>
                <a:sym typeface="Arial"/>
              </a:rPr>
              <a:t>bumi</a:t>
            </a:r>
            <a:r>
              <a:rPr lang="en-US" altLang="en-US" sz="1400" kern="0" dirty="0" smtClean="0">
                <a:latin typeface="Cairo" panose="020B0604020202020204" charset="-78"/>
                <a:cs typeface="Cairo" panose="020B0604020202020204" charset="-78"/>
                <a:sym typeface="Arial"/>
              </a:rPr>
              <a:t> </a:t>
            </a:r>
            <a:r>
              <a:rPr lang="en-US" altLang="en-US" sz="1400" kern="0" dirty="0" err="1" smtClean="0">
                <a:latin typeface="Cairo" panose="020B0604020202020204" charset="-78"/>
                <a:cs typeface="Cairo" panose="020B0604020202020204" charset="-78"/>
                <a:sym typeface="Arial"/>
              </a:rPr>
              <a:t>tidak</a:t>
            </a:r>
            <a:r>
              <a:rPr lang="en-US" altLang="en-US" sz="1400" kern="0" dirty="0" smtClean="0">
                <a:latin typeface="Cairo" panose="020B0604020202020204" charset="-78"/>
                <a:cs typeface="Cairo" panose="020B0604020202020204" charset="-78"/>
                <a:sym typeface="Arial"/>
              </a:rPr>
              <a:t> </a:t>
            </a:r>
            <a:r>
              <a:rPr lang="en-US" altLang="en-US" sz="1400" kern="0" dirty="0" err="1">
                <a:latin typeface="Cairo" panose="020B0604020202020204" charset="-78"/>
                <a:cs typeface="Cairo" panose="020B0604020202020204" charset="-78"/>
                <a:sym typeface="Arial"/>
              </a:rPr>
              <a:t>ada</a:t>
            </a:r>
            <a:r>
              <a:rPr lang="en-US" altLang="en-US" sz="1400" kern="0" dirty="0">
                <a:latin typeface="Cairo" panose="020B0604020202020204" charset="-78"/>
                <a:cs typeface="Cairo" panose="020B0604020202020204" charset="-78"/>
                <a:sym typeface="Arial"/>
              </a:rPr>
              <a:t> </a:t>
            </a:r>
            <a:r>
              <a:rPr lang="en-US" altLang="en-US" sz="1400" kern="0" dirty="0" err="1">
                <a:latin typeface="Cairo" panose="020B0604020202020204" charset="-78"/>
                <a:cs typeface="Cairo" panose="020B0604020202020204" charset="-78"/>
                <a:sym typeface="Arial"/>
              </a:rPr>
              <a:t>kendala</a:t>
            </a:r>
            <a:r>
              <a:rPr lang="en-US" altLang="en-US" sz="1400" kern="0" dirty="0">
                <a:latin typeface="Cairo" panose="020B0604020202020204" charset="-78"/>
                <a:cs typeface="Cairo" panose="020B0604020202020204" charset="-78"/>
                <a:sym typeface="Arial"/>
              </a:rPr>
              <a:t> </a:t>
            </a:r>
            <a:r>
              <a:rPr lang="en-US" altLang="en-US" sz="1400" kern="0" dirty="0" err="1" smtClean="0">
                <a:latin typeface="Cairo" panose="020B0604020202020204" charset="-78"/>
                <a:cs typeface="Cairo" panose="020B0604020202020204" charset="-78"/>
                <a:sym typeface="Arial"/>
              </a:rPr>
              <a:t>dan</a:t>
            </a:r>
            <a:r>
              <a:rPr lang="en-US" altLang="en-US" sz="1400" kern="0" dirty="0" smtClean="0">
                <a:latin typeface="Cairo" panose="020B0604020202020204" charset="-78"/>
                <a:cs typeface="Cairo" panose="020B0604020202020204" charset="-78"/>
                <a:sym typeface="Arial"/>
              </a:rPr>
              <a:t> </a:t>
            </a:r>
            <a:r>
              <a:rPr lang="en-US" altLang="en-US" sz="1400" kern="0" dirty="0" err="1">
                <a:latin typeface="Cairo" panose="020B0604020202020204" charset="-78"/>
                <a:cs typeface="Cairo" panose="020B0604020202020204" charset="-78"/>
                <a:sym typeface="Arial"/>
              </a:rPr>
              <a:t>berjalan</a:t>
            </a:r>
            <a:r>
              <a:rPr lang="en-US" altLang="en-US" sz="1400" kern="0" dirty="0">
                <a:latin typeface="Cairo" panose="020B0604020202020204" charset="-78"/>
                <a:cs typeface="Cairo" panose="020B0604020202020204" charset="-78"/>
                <a:sym typeface="Arial"/>
              </a:rPr>
              <a:t> </a:t>
            </a:r>
            <a:r>
              <a:rPr lang="en-US" altLang="en-US" sz="1400" kern="0" dirty="0" err="1">
                <a:latin typeface="Cairo" panose="020B0604020202020204" charset="-78"/>
                <a:cs typeface="Cairo" panose="020B0604020202020204" charset="-78"/>
                <a:sym typeface="Arial"/>
              </a:rPr>
              <a:t>dengan</a:t>
            </a:r>
            <a:r>
              <a:rPr lang="en-US" altLang="en-US" sz="1400" kern="0" dirty="0">
                <a:latin typeface="Cairo" panose="020B0604020202020204" charset="-78"/>
                <a:cs typeface="Cairo" panose="020B0604020202020204" charset="-78"/>
                <a:sym typeface="Arial"/>
              </a:rPr>
              <a:t> </a:t>
            </a:r>
            <a:r>
              <a:rPr lang="en-US" altLang="en-US" sz="1400" kern="0" dirty="0" err="1">
                <a:latin typeface="Cairo" panose="020B0604020202020204" charset="-78"/>
                <a:cs typeface="Cairo" panose="020B0604020202020204" charset="-78"/>
                <a:sym typeface="Arial"/>
              </a:rPr>
              <a:t>lancar</a:t>
            </a:r>
            <a:r>
              <a:rPr lang="en-US" altLang="en-US" sz="1400" kern="0" dirty="0">
                <a:latin typeface="Cairo" panose="020B0604020202020204" charset="-78"/>
                <a:cs typeface="Cairo" panose="020B0604020202020204" charset="-78"/>
                <a:sym typeface="Arial"/>
              </a:rPr>
              <a:t>.</a:t>
            </a:r>
          </a:p>
          <a:p>
            <a:pPr algn="just">
              <a:buClr>
                <a:srgbClr val="000000"/>
              </a:buClr>
              <a:buFont typeface="Arial"/>
              <a:buNone/>
            </a:pPr>
            <a:endParaRPr lang="en-US" altLang="en-US" sz="1400" kern="0" dirty="0">
              <a:latin typeface="Cairo" panose="020B0604020202020204" charset="-78"/>
              <a:cs typeface="Cairo" panose="020B0604020202020204" charset="-78"/>
              <a:sym typeface="Arial"/>
            </a:endParaRPr>
          </a:p>
          <a:p>
            <a:pPr algn="just">
              <a:buClr>
                <a:srgbClr val="000000"/>
              </a:buClr>
              <a:buFont typeface="Arial"/>
              <a:buNone/>
            </a:pPr>
            <a:endParaRPr lang="en-US" altLang="en-US" sz="1400" kern="0" dirty="0">
              <a:latin typeface="Cairo" panose="020B0604020202020204" charset="-78"/>
              <a:cs typeface="Cairo" panose="020B0604020202020204" charset="-78"/>
              <a:sym typeface="Arial"/>
            </a:endParaRP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xmlns="" id="{9E113FDD-329E-42ED-B5A1-B04EF152C30A}"/>
              </a:ext>
            </a:extLst>
          </p:cNvPr>
          <p:cNvCxnSpPr>
            <a:cxnSpLocks/>
          </p:cNvCxnSpPr>
          <p:nvPr/>
        </p:nvCxnSpPr>
        <p:spPr>
          <a:xfrm>
            <a:off x="395540" y="936052"/>
            <a:ext cx="2398947" cy="0"/>
          </a:xfrm>
          <a:prstGeom prst="line">
            <a:avLst/>
          </a:prstGeom>
          <a:ln w="381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80396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2411760" y="319862"/>
            <a:ext cx="4483735" cy="3917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n-GB" sz="2400" spc="-130" dirty="0" smtClean="0">
                <a:uFill>
                  <a:solidFill>
                    <a:srgbClr val="9F5800"/>
                  </a:solidFill>
                </a:uFill>
              </a:rPr>
              <a:t>SUSUNAN PANITIA</a:t>
            </a:r>
            <a:endParaRPr sz="2400" dirty="0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xmlns="" id="{9E113FDD-329E-42ED-B5A1-B04EF152C30A}"/>
              </a:ext>
            </a:extLst>
          </p:cNvPr>
          <p:cNvCxnSpPr>
            <a:cxnSpLocks/>
          </p:cNvCxnSpPr>
          <p:nvPr/>
        </p:nvCxnSpPr>
        <p:spPr>
          <a:xfrm flipV="1">
            <a:off x="107504" y="515760"/>
            <a:ext cx="3024336" cy="932"/>
          </a:xfrm>
          <a:prstGeom prst="line">
            <a:avLst/>
          </a:prstGeom>
          <a:ln w="381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xmlns="" id="{9E113FDD-329E-42ED-B5A1-B04EF152C30A}"/>
              </a:ext>
            </a:extLst>
          </p:cNvPr>
          <p:cNvCxnSpPr>
            <a:cxnSpLocks/>
          </p:cNvCxnSpPr>
          <p:nvPr/>
        </p:nvCxnSpPr>
        <p:spPr>
          <a:xfrm>
            <a:off x="6228184" y="515760"/>
            <a:ext cx="2592288" cy="0"/>
          </a:xfrm>
          <a:prstGeom prst="line">
            <a:avLst/>
          </a:prstGeom>
          <a:ln w="381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4748254"/>
              </p:ext>
            </p:extLst>
          </p:nvPr>
        </p:nvGraphicFramePr>
        <p:xfrm>
          <a:off x="1043608" y="771550"/>
          <a:ext cx="7128792" cy="4135734"/>
        </p:xfrm>
        <a:graphic>
          <a:graphicData uri="http://schemas.openxmlformats.org/drawingml/2006/table">
            <a:tbl>
              <a:tblPr firstRow="1" firstCol="1" bandRow="1">
                <a:tableStyleId>{D7AC3CCA-C797-4891-BE02-D94E43425B78}</a:tableStyleId>
              </a:tblPr>
              <a:tblGrid>
                <a:gridCol w="1782198"/>
                <a:gridCol w="2450522"/>
                <a:gridCol w="2896072"/>
              </a:tblGrid>
              <a:tr h="21602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1000" dirty="0" smtClean="0">
                          <a:effectLst/>
                        </a:rPr>
                        <a:t>P</a:t>
                      </a:r>
                      <a:r>
                        <a:rPr lang="en-GB" sz="1000" dirty="0" smtClean="0">
                          <a:effectLst/>
                        </a:rPr>
                        <a:t>OSISI</a:t>
                      </a:r>
                      <a:endParaRPr lang="en-US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211" marR="3821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1000" dirty="0" smtClean="0">
                          <a:effectLst/>
                        </a:rPr>
                        <a:t>N</a:t>
                      </a:r>
                      <a:r>
                        <a:rPr lang="en-GB" sz="1000" dirty="0" smtClean="0">
                          <a:effectLst/>
                        </a:rPr>
                        <a:t>AMA</a:t>
                      </a:r>
                      <a:endParaRPr lang="en-US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211" marR="3821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1000" dirty="0" smtClean="0">
                          <a:effectLst/>
                        </a:rPr>
                        <a:t>P</a:t>
                      </a:r>
                      <a:r>
                        <a:rPr lang="en-GB" sz="1000" dirty="0" smtClean="0">
                          <a:effectLst/>
                        </a:rPr>
                        <a:t>OSISI</a:t>
                      </a:r>
                      <a:r>
                        <a:rPr lang="en-GB" sz="1000" baseline="0" dirty="0" smtClean="0">
                          <a:effectLst/>
                        </a:rPr>
                        <a:t> DALAM PANITIA</a:t>
                      </a:r>
                      <a:endParaRPr lang="en-US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211" marR="38211" marT="0" marB="0" anchor="ctr"/>
                </a:tc>
              </a:tr>
              <a:tr h="10941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600">
                          <a:effectLst/>
                        </a:rPr>
                        <a:t>General Manager</a:t>
                      </a:r>
                      <a:endParaRPr lang="en-US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211" marR="3821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600">
                          <a:effectLst/>
                        </a:rPr>
                        <a:t>Eka Dewanto</a:t>
                      </a:r>
                      <a:endParaRPr lang="en-US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211" marR="3821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600">
                          <a:effectLst/>
                        </a:rPr>
                        <a:t>Chief ERT </a:t>
                      </a:r>
                      <a:endParaRPr lang="en-US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211" marR="38211" marT="0" marB="0"/>
                </a:tc>
              </a:tr>
              <a:tr h="10941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600">
                          <a:effectLst/>
                        </a:rPr>
                        <a:t>HSE Manager</a:t>
                      </a:r>
                      <a:endParaRPr lang="en-US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211" marR="3821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600">
                          <a:effectLst/>
                        </a:rPr>
                        <a:t>Yudha Pranata</a:t>
                      </a:r>
                      <a:endParaRPr lang="en-US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211" marR="3821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600">
                          <a:effectLst/>
                        </a:rPr>
                        <a:t>Commander ERT</a:t>
                      </a:r>
                      <a:endParaRPr lang="en-US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211" marR="38211" marT="0" marB="0"/>
                </a:tc>
              </a:tr>
              <a:tr h="10941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600" dirty="0">
                          <a:effectLst/>
                        </a:rPr>
                        <a:t>Senior Manager Engineering</a:t>
                      </a:r>
                      <a:endParaRPr lang="en-US" sz="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211" marR="38211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600">
                          <a:effectLst/>
                        </a:rPr>
                        <a:t>Ben Kuncoro</a:t>
                      </a:r>
                      <a:endParaRPr lang="en-US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211" marR="3821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600" dirty="0">
                          <a:effectLst/>
                        </a:rPr>
                        <a:t>PIC Teknis PIM 3</a:t>
                      </a:r>
                      <a:endParaRPr lang="en-US" sz="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211" marR="38211" marT="0" marB="0"/>
                </a:tc>
              </a:tr>
              <a:tr h="10941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600">
                          <a:effectLst/>
                        </a:rPr>
                        <a:t>Manager Engineering ME</a:t>
                      </a:r>
                      <a:endParaRPr lang="en-US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211" marR="3821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600">
                          <a:effectLst/>
                        </a:rPr>
                        <a:t>Alfred G Marbun</a:t>
                      </a:r>
                      <a:endParaRPr lang="en-US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211" marR="3821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600">
                          <a:effectLst/>
                        </a:rPr>
                        <a:t>Wakil PIC Teknis ME PIM 3</a:t>
                      </a:r>
                      <a:endParaRPr lang="en-US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211" marR="38211" marT="0" marB="0"/>
                </a:tc>
              </a:tr>
              <a:tr h="21883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600">
                          <a:effectLst/>
                        </a:rPr>
                        <a:t>Asst Manager Engineering ME</a:t>
                      </a:r>
                      <a:endParaRPr lang="en-US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211" marR="3821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600">
                          <a:effectLst/>
                        </a:rPr>
                        <a:t>Ellyas Payung, Ari Hariyanto</a:t>
                      </a:r>
                      <a:endParaRPr lang="en-US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211" marR="3821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600">
                          <a:effectLst/>
                        </a:rPr>
                        <a:t>Wakil PIC Teknis ME PIM 3</a:t>
                      </a:r>
                      <a:endParaRPr lang="en-US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211" marR="38211" marT="0" marB="0"/>
                </a:tc>
              </a:tr>
              <a:tr h="21883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600">
                          <a:effectLst/>
                        </a:rPr>
                        <a:t>Asst Manager Engineering BM</a:t>
                      </a:r>
                      <a:endParaRPr lang="en-US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211" marR="3821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600">
                          <a:effectLst/>
                        </a:rPr>
                        <a:t>Sri Hartanto</a:t>
                      </a:r>
                      <a:endParaRPr lang="en-US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211" marR="3821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600">
                          <a:effectLst/>
                        </a:rPr>
                        <a:t>Wakil PIC Teknis BM PIM 3</a:t>
                      </a:r>
                      <a:endParaRPr lang="en-US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211" marR="38211" marT="0" marB="0"/>
                </a:tc>
              </a:tr>
              <a:tr h="10941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600">
                          <a:effectLst/>
                        </a:rPr>
                        <a:t>Supervisor Engineering ME</a:t>
                      </a:r>
                      <a:endParaRPr lang="en-US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211" marR="3821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600">
                          <a:effectLst/>
                        </a:rPr>
                        <a:t>Solehudin, Pratomo</a:t>
                      </a:r>
                      <a:endParaRPr lang="en-US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211" marR="3821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600">
                          <a:effectLst/>
                        </a:rPr>
                        <a:t>Koordinator Teknis ME PIM 3</a:t>
                      </a:r>
                      <a:endParaRPr lang="en-US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211" marR="38211" marT="0" marB="0"/>
                </a:tc>
              </a:tr>
              <a:tr h="10941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600">
                          <a:effectLst/>
                        </a:rPr>
                        <a:t>Supervisor Engineering BM</a:t>
                      </a:r>
                      <a:endParaRPr lang="en-US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211" marR="3821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600">
                          <a:effectLst/>
                        </a:rPr>
                        <a:t>Indra Gutama, Hendrat</a:t>
                      </a:r>
                      <a:endParaRPr lang="en-US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211" marR="3821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600">
                          <a:effectLst/>
                        </a:rPr>
                        <a:t>Koordinator Teknis BM PIM 3</a:t>
                      </a:r>
                      <a:endParaRPr lang="en-US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211" marR="38211" marT="0" marB="0"/>
                </a:tc>
              </a:tr>
              <a:tr h="10941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600">
                          <a:effectLst/>
                        </a:rPr>
                        <a:t>HSE Staff</a:t>
                      </a:r>
                      <a:endParaRPr lang="en-US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211" marR="3821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600">
                          <a:effectLst/>
                        </a:rPr>
                        <a:t>Adi Bimo </a:t>
                      </a:r>
                      <a:endParaRPr lang="en-US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211" marR="3821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600">
                          <a:effectLst/>
                        </a:rPr>
                        <a:t>PIC Emergency Team </a:t>
                      </a:r>
                      <a:endParaRPr lang="en-US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211" marR="38211" marT="0" marB="0"/>
                </a:tc>
              </a:tr>
              <a:tr h="10941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600">
                          <a:effectLst/>
                        </a:rPr>
                        <a:t>HSE Officer</a:t>
                      </a:r>
                      <a:endParaRPr lang="en-US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211" marR="3821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600">
                          <a:effectLst/>
                        </a:rPr>
                        <a:t>Sugiono</a:t>
                      </a:r>
                      <a:endParaRPr lang="en-US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211" marR="3821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600">
                          <a:effectLst/>
                        </a:rPr>
                        <a:t>Wakil PIC Emergency Team </a:t>
                      </a:r>
                      <a:endParaRPr lang="en-US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211" marR="38211" marT="0" marB="0"/>
                </a:tc>
              </a:tr>
              <a:tr h="10941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600">
                          <a:effectLst/>
                        </a:rPr>
                        <a:t>HSE Staff</a:t>
                      </a:r>
                      <a:endParaRPr lang="en-US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211" marR="3821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600">
                          <a:effectLst/>
                        </a:rPr>
                        <a:t>Sekarmaji Wibowo</a:t>
                      </a:r>
                      <a:endParaRPr lang="en-US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211" marR="3821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600">
                          <a:effectLst/>
                        </a:rPr>
                        <a:t>PIC Emergency Equipment</a:t>
                      </a:r>
                      <a:endParaRPr lang="en-US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211" marR="38211" marT="0" marB="0"/>
                </a:tc>
              </a:tr>
              <a:tr h="10941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600">
                          <a:effectLst/>
                        </a:rPr>
                        <a:t>HSE Officer</a:t>
                      </a:r>
                      <a:endParaRPr lang="en-US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211" marR="3821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600">
                          <a:effectLst/>
                        </a:rPr>
                        <a:t>Sugiono</a:t>
                      </a:r>
                      <a:endParaRPr lang="en-US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211" marR="3821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600">
                          <a:effectLst/>
                        </a:rPr>
                        <a:t>Wakil PIC Emergency Equipment </a:t>
                      </a:r>
                      <a:endParaRPr lang="en-US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211" marR="38211" marT="0" marB="0"/>
                </a:tc>
              </a:tr>
              <a:tr h="10941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600">
                          <a:effectLst/>
                        </a:rPr>
                        <a:t>HR &amp; GA Asst Manager</a:t>
                      </a:r>
                      <a:endParaRPr lang="en-US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211" marR="3821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600">
                          <a:effectLst/>
                        </a:rPr>
                        <a:t>Sara Hutabarat</a:t>
                      </a:r>
                      <a:endParaRPr lang="en-US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211" marR="3821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600">
                          <a:effectLst/>
                        </a:rPr>
                        <a:t>PIC Konsumsi &amp; PIC Perlengkapan </a:t>
                      </a:r>
                      <a:endParaRPr lang="en-US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211" marR="38211" marT="0" marB="0"/>
                </a:tc>
              </a:tr>
              <a:tr h="10941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600">
                          <a:effectLst/>
                        </a:rPr>
                        <a:t>HR &amp; GA Supervisor</a:t>
                      </a:r>
                      <a:endParaRPr lang="en-US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211" marR="3821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600" dirty="0">
                          <a:effectLst/>
                        </a:rPr>
                        <a:t>Dian </a:t>
                      </a:r>
                      <a:r>
                        <a:rPr lang="id-ID" sz="600" dirty="0" smtClean="0">
                          <a:effectLst/>
                        </a:rPr>
                        <a:t>Triarawan</a:t>
                      </a:r>
                      <a:endParaRPr lang="en-US" sz="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211" marR="3821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600">
                          <a:effectLst/>
                        </a:rPr>
                        <a:t>Wakil PIC Konsumsi &amp;Perlengkapan</a:t>
                      </a:r>
                      <a:endParaRPr lang="en-US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211" marR="38211" marT="0" marB="0"/>
                </a:tc>
              </a:tr>
              <a:tr h="10941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600">
                          <a:effectLst/>
                        </a:rPr>
                        <a:t>HR &amp; GA Supervisor</a:t>
                      </a:r>
                      <a:endParaRPr lang="en-US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211" marR="3821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600">
                          <a:effectLst/>
                        </a:rPr>
                        <a:t>Ely Dayat</a:t>
                      </a:r>
                      <a:endParaRPr lang="en-US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211" marR="3821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600">
                          <a:effectLst/>
                        </a:rPr>
                        <a:t>PIC Floor Warden Pengelola Gedung PIM 3</a:t>
                      </a:r>
                      <a:endParaRPr lang="en-US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211" marR="38211" marT="0" marB="0"/>
                </a:tc>
              </a:tr>
              <a:tr h="15609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600">
                          <a:effectLst/>
                        </a:rPr>
                        <a:t>HR &amp; GA Staff</a:t>
                      </a:r>
                      <a:endParaRPr lang="en-US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211" marR="3821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600">
                          <a:effectLst/>
                        </a:rPr>
                        <a:t>Kalila</a:t>
                      </a:r>
                      <a:endParaRPr lang="en-US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211" marR="3821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600">
                          <a:effectLst/>
                        </a:rPr>
                        <a:t>Koordinator Floor Warden Pengelola Gedung PIM 3</a:t>
                      </a:r>
                      <a:endParaRPr lang="en-US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211" marR="38211" marT="0" marB="0"/>
                </a:tc>
              </a:tr>
              <a:tr h="10941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600">
                          <a:effectLst/>
                        </a:rPr>
                        <a:t>Customer Service Supervisor</a:t>
                      </a:r>
                      <a:endParaRPr lang="en-US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211" marR="3821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600">
                          <a:effectLst/>
                        </a:rPr>
                        <a:t>Putry Maria </a:t>
                      </a:r>
                      <a:endParaRPr lang="en-US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211" marR="3821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600">
                          <a:effectLst/>
                        </a:rPr>
                        <a:t>PIC Floor Warden Tenant PIM 3</a:t>
                      </a:r>
                      <a:endParaRPr lang="en-US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211" marR="38211" marT="0" marB="0"/>
                </a:tc>
              </a:tr>
              <a:tr h="10941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600">
                          <a:effectLst/>
                        </a:rPr>
                        <a:t>Customer Service </a:t>
                      </a:r>
                      <a:endParaRPr lang="en-US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211" marR="3821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600">
                          <a:effectLst/>
                        </a:rPr>
                        <a:t> </a:t>
                      </a:r>
                      <a:endParaRPr lang="en-US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211" marR="3821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600">
                          <a:effectLst/>
                        </a:rPr>
                        <a:t>Koordinator Floor Warden Tenant PIM 3</a:t>
                      </a:r>
                      <a:endParaRPr lang="en-US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211" marR="38211" marT="0" marB="0"/>
                </a:tc>
              </a:tr>
              <a:tr h="10941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600">
                          <a:effectLst/>
                        </a:rPr>
                        <a:t>Customer Service </a:t>
                      </a:r>
                      <a:endParaRPr lang="en-US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211" marR="3821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600">
                          <a:effectLst/>
                        </a:rPr>
                        <a:t> </a:t>
                      </a:r>
                      <a:endParaRPr lang="en-US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211" marR="3821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600">
                          <a:effectLst/>
                        </a:rPr>
                        <a:t>PIC Komunikasi Pondok Indah Mall 3 </a:t>
                      </a:r>
                      <a:endParaRPr lang="en-US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211" marR="38211" marT="0" marB="0"/>
                </a:tc>
              </a:tr>
              <a:tr h="10941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600">
                          <a:effectLst/>
                        </a:rPr>
                        <a:t>Promotion Supervisor</a:t>
                      </a:r>
                      <a:endParaRPr lang="en-US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211" marR="3821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600">
                          <a:effectLst/>
                        </a:rPr>
                        <a:t>M. Arie Fachriza</a:t>
                      </a:r>
                      <a:endParaRPr lang="en-US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211" marR="3821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600">
                          <a:effectLst/>
                        </a:rPr>
                        <a:t>PIC Dokumentasi &amp; Publikasi </a:t>
                      </a:r>
                      <a:endParaRPr lang="en-US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211" marR="38211" marT="0" marB="0"/>
                </a:tc>
              </a:tr>
              <a:tr h="10941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600">
                          <a:effectLst/>
                        </a:rPr>
                        <a:t>BSL</a:t>
                      </a:r>
                      <a:endParaRPr lang="en-US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211" marR="3821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600">
                          <a:effectLst/>
                        </a:rPr>
                        <a:t> </a:t>
                      </a:r>
                      <a:endParaRPr lang="en-US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211" marR="3821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600">
                          <a:effectLst/>
                        </a:rPr>
                        <a:t>PIC Teknis Elevator &amp; Ekskalator </a:t>
                      </a:r>
                      <a:endParaRPr lang="en-US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211" marR="38211" marT="0" marB="0"/>
                </a:tc>
              </a:tr>
              <a:tr h="10941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600">
                          <a:effectLst/>
                        </a:rPr>
                        <a:t>Engineering BAS</a:t>
                      </a:r>
                      <a:endParaRPr lang="en-US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211" marR="3821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600">
                          <a:effectLst/>
                        </a:rPr>
                        <a:t> </a:t>
                      </a:r>
                      <a:endParaRPr lang="en-US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211" marR="3821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600">
                          <a:effectLst/>
                        </a:rPr>
                        <a:t>PIC Teknis Control Room / BAS Room PIM 3</a:t>
                      </a:r>
                      <a:endParaRPr lang="en-US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211" marR="38211" marT="0" marB="0"/>
                </a:tc>
              </a:tr>
              <a:tr h="10941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600">
                          <a:effectLst/>
                        </a:rPr>
                        <a:t>Engineering HVAC</a:t>
                      </a:r>
                      <a:endParaRPr lang="en-US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211" marR="3821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600">
                          <a:effectLst/>
                        </a:rPr>
                        <a:t> </a:t>
                      </a:r>
                      <a:endParaRPr lang="en-US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211" marR="3821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600">
                          <a:effectLst/>
                        </a:rPr>
                        <a:t>PIC Teknis HVAC &amp; Pressure Fan PIM 3</a:t>
                      </a:r>
                      <a:endParaRPr lang="en-US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211" marR="38211" marT="0" marB="0"/>
                </a:tc>
              </a:tr>
              <a:tr h="15278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600">
                          <a:effectLst/>
                        </a:rPr>
                        <a:t>Security FCC</a:t>
                      </a:r>
                      <a:endParaRPr lang="en-US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211" marR="3821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600">
                          <a:effectLst/>
                        </a:rPr>
                        <a:t> </a:t>
                      </a:r>
                      <a:endParaRPr lang="en-US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211" marR="3821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600">
                          <a:effectLst/>
                        </a:rPr>
                        <a:t>PIC Petugas FCC</a:t>
                      </a:r>
                      <a:endParaRPr lang="en-US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211" marR="38211" marT="0" marB="0"/>
                </a:tc>
              </a:tr>
              <a:tr h="21883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600">
                          <a:effectLst/>
                        </a:rPr>
                        <a:t>Chief Security</a:t>
                      </a:r>
                      <a:endParaRPr lang="en-US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211" marR="3821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600">
                          <a:effectLst/>
                        </a:rPr>
                        <a:t>Suratman</a:t>
                      </a:r>
                      <a:endParaRPr lang="en-US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211" marR="3821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600">
                          <a:effectLst/>
                        </a:rPr>
                        <a:t>PIC Tim Pemadam Kebakaran, Evakuasi, Security PIM 3</a:t>
                      </a:r>
                      <a:endParaRPr lang="en-US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211" marR="38211" marT="0" marB="0"/>
                </a:tc>
              </a:tr>
              <a:tr h="21883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600">
                          <a:effectLst/>
                        </a:rPr>
                        <a:t>Komandan Pleton</a:t>
                      </a:r>
                      <a:endParaRPr lang="en-US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211" marR="3821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600">
                          <a:effectLst/>
                        </a:rPr>
                        <a:t>Tukimin</a:t>
                      </a:r>
                      <a:endParaRPr lang="en-US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211" marR="3821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600">
                          <a:effectLst/>
                        </a:rPr>
                        <a:t>Wakil Tim Pemadam Kebakaran, Evakuasi, Security PIM 3</a:t>
                      </a:r>
                      <a:endParaRPr lang="en-US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211" marR="38211" marT="0" marB="0"/>
                </a:tc>
              </a:tr>
              <a:tr h="10941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600">
                          <a:effectLst/>
                        </a:rPr>
                        <a:t>Asst Manager Parking </a:t>
                      </a:r>
                      <a:endParaRPr lang="en-US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211" marR="3821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600">
                          <a:effectLst/>
                        </a:rPr>
                        <a:t>Paryanto</a:t>
                      </a:r>
                      <a:endParaRPr lang="en-US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211" marR="3821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600">
                          <a:effectLst/>
                        </a:rPr>
                        <a:t>PIC Parking Area PIM 3</a:t>
                      </a:r>
                      <a:endParaRPr lang="en-US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211" marR="38211" marT="0" marB="0"/>
                </a:tc>
              </a:tr>
              <a:tr h="10941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600">
                          <a:effectLst/>
                        </a:rPr>
                        <a:t>Leader Parking</a:t>
                      </a:r>
                      <a:endParaRPr lang="en-US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211" marR="3821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600">
                          <a:effectLst/>
                        </a:rPr>
                        <a:t> </a:t>
                      </a:r>
                      <a:endParaRPr lang="en-US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211" marR="3821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600">
                          <a:effectLst/>
                        </a:rPr>
                        <a:t>Wakil Parking Area PIM 3</a:t>
                      </a:r>
                      <a:endParaRPr lang="en-US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211" marR="38211" marT="0" marB="0"/>
                </a:tc>
              </a:tr>
              <a:tr h="32825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600">
                          <a:effectLst/>
                        </a:rPr>
                        <a:t>Paramedic</a:t>
                      </a:r>
                      <a:endParaRPr lang="en-US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211" marR="3821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600">
                          <a:effectLst/>
                        </a:rPr>
                        <a:t>Gun Gun Wahyu Hidayat, Ahmad Sahidin</a:t>
                      </a:r>
                      <a:endParaRPr lang="en-US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211" marR="3821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600" dirty="0">
                          <a:effectLst/>
                        </a:rPr>
                        <a:t>PIC Tim P3K Pondok Indah Mall 3</a:t>
                      </a:r>
                      <a:endParaRPr lang="en-US" sz="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211" marR="38211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81669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952" t="20001" r="19048" b="9565"/>
          <a:stretch/>
        </p:blipFill>
        <p:spPr bwMode="auto">
          <a:xfrm>
            <a:off x="107503" y="123478"/>
            <a:ext cx="8856985" cy="48245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97458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67" t="20317" r="19143" b="8063"/>
          <a:stretch/>
        </p:blipFill>
        <p:spPr bwMode="auto">
          <a:xfrm>
            <a:off x="251521" y="195487"/>
            <a:ext cx="8712967" cy="4851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73208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62" t="22688" r="19047" b="7047"/>
          <a:stretch/>
        </p:blipFill>
        <p:spPr bwMode="auto">
          <a:xfrm>
            <a:off x="179513" y="123479"/>
            <a:ext cx="8856984" cy="48245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7281785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66" t="20487" r="19333" b="9417"/>
          <a:stretch/>
        </p:blipFill>
        <p:spPr bwMode="auto">
          <a:xfrm>
            <a:off x="179512" y="123479"/>
            <a:ext cx="8784976" cy="489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037901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9684" l="2181" r="89408">
                        <a14:foregroundMark x1="23676" y1="15506" x2="23676" y2="15506"/>
                        <a14:foregroundMark x1="80997" y1="26266" x2="80997" y2="26266"/>
                        <a14:foregroundMark x1="79439" y1="22785" x2="79439" y2="22785"/>
                        <a14:foregroundMark x1="63551" y1="25316" x2="63551" y2="25316"/>
                        <a14:foregroundMark x1="24611" y1="949" x2="24611" y2="949"/>
                        <a14:foregroundMark x1="75078" y1="75949" x2="75078" y2="75949"/>
                        <a14:foregroundMark x1="58255" y1="93987" x2="58255" y2="93987"/>
                        <a14:foregroundMark x1="41433" y1="93038" x2="41433" y2="93038"/>
                        <a14:foregroundMark x1="20249" y1="94304" x2="20249" y2="9430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10926"/>
          <a:stretch/>
        </p:blipFill>
        <p:spPr>
          <a:xfrm>
            <a:off x="456812" y="2901352"/>
            <a:ext cx="1756908" cy="216024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1511" r="93703">
                        <a14:foregroundMark x1="69270" y1="57653" x2="69270" y2="57653"/>
                        <a14:foregroundMark x1="50378" y1="71939" x2="50378" y2="71939"/>
                        <a14:foregroundMark x1="59194" y1="54592" x2="59194" y2="5459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6115" y="3009364"/>
            <a:ext cx="1901089" cy="194421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9924" b="100000" l="0" r="100000">
                        <a14:foregroundMark x1="1286" y1="45293" x2="1286" y2="4529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184" y="3281624"/>
            <a:ext cx="2736834" cy="1730256"/>
          </a:xfrm>
          <a:prstGeom prst="rect">
            <a:avLst/>
          </a:prstGeom>
        </p:spPr>
      </p:pic>
      <p:sp>
        <p:nvSpPr>
          <p:cNvPr id="8" name="Google Shape;80;p17"/>
          <p:cNvSpPr txBox="1">
            <a:spLocks/>
          </p:cNvSpPr>
          <p:nvPr/>
        </p:nvSpPr>
        <p:spPr>
          <a:xfrm>
            <a:off x="4147204" y="1132012"/>
            <a:ext cx="4687135" cy="636301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spcBef>
                <a:spcPts val="0"/>
              </a:spcBef>
            </a:pPr>
            <a:r>
              <a:rPr lang="en-GB" sz="3600" dirty="0" err="1" smtClean="0">
                <a:latin typeface="Comic Sans MS" panose="030F0702030302020204" pitchFamily="66" charset="0"/>
              </a:rPr>
              <a:t>Alur</a:t>
            </a:r>
            <a:r>
              <a:rPr lang="en-GB" sz="3600" dirty="0" smtClean="0">
                <a:latin typeface="Comic Sans MS" panose="030F0702030302020204" pitchFamily="66" charset="0"/>
              </a:rPr>
              <a:t> </a:t>
            </a:r>
            <a:r>
              <a:rPr lang="en-GB" sz="3600" dirty="0" err="1" smtClean="0">
                <a:latin typeface="Comic Sans MS" panose="030F0702030302020204" pitchFamily="66" charset="0"/>
              </a:rPr>
              <a:t>Evakuasi</a:t>
            </a:r>
            <a:r>
              <a:rPr lang="en-GB" sz="3600" dirty="0" smtClean="0">
                <a:latin typeface="Comic Sans MS" panose="030F0702030302020204" pitchFamily="66" charset="0"/>
              </a:rPr>
              <a:t> Korban</a:t>
            </a:r>
          </a:p>
          <a:p>
            <a:pPr>
              <a:spcBef>
                <a:spcPts val="0"/>
              </a:spcBef>
            </a:pPr>
            <a:r>
              <a:rPr lang="en-GB" sz="3600" dirty="0" err="1" smtClean="0">
                <a:latin typeface="Comic Sans MS" panose="030F0702030302020204" pitchFamily="66" charset="0"/>
              </a:rPr>
              <a:t>Patah</a:t>
            </a:r>
            <a:r>
              <a:rPr lang="en-GB" sz="3600" dirty="0" smtClean="0">
                <a:latin typeface="Comic Sans MS" panose="030F0702030302020204" pitchFamily="66" charset="0"/>
              </a:rPr>
              <a:t> </a:t>
            </a:r>
            <a:r>
              <a:rPr lang="en-GB" sz="3600" dirty="0" err="1" smtClean="0">
                <a:latin typeface="Comic Sans MS" panose="030F0702030302020204" pitchFamily="66" charset="0"/>
              </a:rPr>
              <a:t>Tulang</a:t>
            </a:r>
            <a:endParaRPr lang="en-US" sz="3600" dirty="0">
              <a:latin typeface="Comic Sans MS" panose="030F0702030302020204" pitchFamily="66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47764" b="87220" l="3994" r="42492">
                        <a14:foregroundMark x1="8946" y1="69010" x2="8946" y2="69010"/>
                        <a14:foregroundMark x1="19329" y1="65016" x2="19329" y2="65016"/>
                        <a14:foregroundMark x1="31470" y1="55911" x2="31470" y2="55911"/>
                        <a14:foregroundMark x1="31150" y1="56709" x2="31150" y2="56709"/>
                        <a14:foregroundMark x1="30990" y1="57348" x2="30990" y2="57348"/>
                        <a14:foregroundMark x1="30671" y1="57668" x2="30671" y2="57668"/>
                        <a14:foregroundMark x1="31949" y1="54952" x2="31949" y2="5495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6667" r="57008" b="11966"/>
          <a:stretch/>
        </p:blipFill>
        <p:spPr>
          <a:xfrm flipH="1">
            <a:off x="4016919" y="2933854"/>
            <a:ext cx="2211265" cy="2127738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xmlns="" id="{EE1F3FBB-A5B0-4A62-A20E-A5AF9A1EE896}"/>
              </a:ext>
            </a:extLst>
          </p:cNvPr>
          <p:cNvSpPr txBox="1">
            <a:spLocks/>
          </p:cNvSpPr>
          <p:nvPr/>
        </p:nvSpPr>
        <p:spPr>
          <a:xfrm>
            <a:off x="489604" y="59888"/>
            <a:ext cx="4045200" cy="4320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55B8"/>
              </a:buClr>
              <a:buSzPts val="3000"/>
              <a:buFont typeface="Cairo"/>
              <a:buNone/>
              <a:defRPr sz="3000" b="0" i="0" u="none" strike="noStrike" cap="none">
                <a:solidFill>
                  <a:schemeClr val="tx1"/>
                </a:solidFill>
                <a:latin typeface="Cairo"/>
                <a:ea typeface="Cairo"/>
                <a:cs typeface="Cairo"/>
                <a:sym typeface="Cairo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3656A"/>
              </a:buClr>
              <a:buSzPts val="3000"/>
              <a:buFont typeface="Cairo"/>
              <a:buNone/>
              <a:defRPr sz="3000" b="0" i="0" u="none" strike="noStrike" cap="none">
                <a:solidFill>
                  <a:srgbClr val="63656A"/>
                </a:solidFill>
                <a:latin typeface="Cairo"/>
                <a:ea typeface="Cairo"/>
                <a:cs typeface="Cairo"/>
                <a:sym typeface="Cairo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3656A"/>
              </a:buClr>
              <a:buSzPts val="3000"/>
              <a:buFont typeface="Cairo"/>
              <a:buNone/>
              <a:defRPr sz="3000" b="0" i="0" u="none" strike="noStrike" cap="none">
                <a:solidFill>
                  <a:srgbClr val="63656A"/>
                </a:solidFill>
                <a:latin typeface="Cairo"/>
                <a:ea typeface="Cairo"/>
                <a:cs typeface="Cairo"/>
                <a:sym typeface="Cairo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3656A"/>
              </a:buClr>
              <a:buSzPts val="3000"/>
              <a:buFont typeface="Cairo"/>
              <a:buNone/>
              <a:defRPr sz="3000" b="0" i="0" u="none" strike="noStrike" cap="none">
                <a:solidFill>
                  <a:srgbClr val="63656A"/>
                </a:solidFill>
                <a:latin typeface="Cairo"/>
                <a:ea typeface="Cairo"/>
                <a:cs typeface="Cairo"/>
                <a:sym typeface="Cairo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3656A"/>
              </a:buClr>
              <a:buSzPts val="3000"/>
              <a:buFont typeface="Cairo"/>
              <a:buNone/>
              <a:defRPr sz="3000" b="0" i="0" u="none" strike="noStrike" cap="none">
                <a:solidFill>
                  <a:srgbClr val="63656A"/>
                </a:solidFill>
                <a:latin typeface="Cairo"/>
                <a:ea typeface="Cairo"/>
                <a:cs typeface="Cairo"/>
                <a:sym typeface="Cairo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3656A"/>
              </a:buClr>
              <a:buSzPts val="3000"/>
              <a:buFont typeface="Cairo"/>
              <a:buNone/>
              <a:defRPr sz="3000" b="0" i="0" u="none" strike="noStrike" cap="none">
                <a:solidFill>
                  <a:srgbClr val="63656A"/>
                </a:solidFill>
                <a:latin typeface="Cairo"/>
                <a:ea typeface="Cairo"/>
                <a:cs typeface="Cairo"/>
                <a:sym typeface="Cairo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3656A"/>
              </a:buClr>
              <a:buSzPts val="3000"/>
              <a:buFont typeface="Cairo"/>
              <a:buNone/>
              <a:defRPr sz="3000" b="0" i="0" u="none" strike="noStrike" cap="none">
                <a:solidFill>
                  <a:srgbClr val="63656A"/>
                </a:solidFill>
                <a:latin typeface="Cairo"/>
                <a:ea typeface="Cairo"/>
                <a:cs typeface="Cairo"/>
                <a:sym typeface="Cairo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3656A"/>
              </a:buClr>
              <a:buSzPts val="3000"/>
              <a:buFont typeface="Cairo"/>
              <a:buNone/>
              <a:defRPr sz="3000" b="0" i="0" u="none" strike="noStrike" cap="none">
                <a:solidFill>
                  <a:srgbClr val="63656A"/>
                </a:solidFill>
                <a:latin typeface="Cairo"/>
                <a:ea typeface="Cairo"/>
                <a:cs typeface="Cairo"/>
                <a:sym typeface="Cairo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3656A"/>
              </a:buClr>
              <a:buSzPts val="3000"/>
              <a:buFont typeface="Cairo"/>
              <a:buNone/>
              <a:defRPr sz="3000" b="0" i="0" u="none" strike="noStrike" cap="none">
                <a:solidFill>
                  <a:srgbClr val="63656A"/>
                </a:solidFill>
                <a:latin typeface="Cairo"/>
                <a:ea typeface="Cairo"/>
                <a:cs typeface="Cairo"/>
                <a:sym typeface="Cairo"/>
              </a:defRPr>
            </a:lvl9pPr>
          </a:lstStyle>
          <a:p>
            <a:r>
              <a:rPr lang="en-ID" sz="1400" dirty="0" smtClean="0"/>
              <a:t>Step 1 – </a:t>
            </a:r>
            <a:r>
              <a:rPr lang="en-ID" sz="1400" dirty="0" err="1"/>
              <a:t>P</a:t>
            </a:r>
            <a:r>
              <a:rPr lang="en-ID" sz="1400" dirty="0" err="1" smtClean="0"/>
              <a:t>ertolongan</a:t>
            </a:r>
            <a:r>
              <a:rPr lang="en-ID" sz="1400" dirty="0" smtClean="0"/>
              <a:t> </a:t>
            </a:r>
            <a:r>
              <a:rPr lang="en-ID" sz="1400" dirty="0" err="1" smtClean="0"/>
              <a:t>patah</a:t>
            </a:r>
            <a:r>
              <a:rPr lang="en-ID" sz="1400" dirty="0" smtClean="0"/>
              <a:t> </a:t>
            </a:r>
            <a:r>
              <a:rPr lang="en-ID" sz="1400" dirty="0" err="1" smtClean="0"/>
              <a:t>tulang</a:t>
            </a:r>
            <a:endParaRPr lang="en-ID" sz="1400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xmlns="" id="{EE1F3FBB-A5B0-4A62-A20E-A5AF9A1EE896}"/>
              </a:ext>
            </a:extLst>
          </p:cNvPr>
          <p:cNvSpPr txBox="1">
            <a:spLocks/>
          </p:cNvSpPr>
          <p:nvPr/>
        </p:nvSpPr>
        <p:spPr>
          <a:xfrm>
            <a:off x="489604" y="2499734"/>
            <a:ext cx="4045200" cy="4320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55B8"/>
              </a:buClr>
              <a:buSzPts val="3000"/>
              <a:buFont typeface="Cairo"/>
              <a:buNone/>
              <a:defRPr sz="3000" b="0" i="0" u="none" strike="noStrike" cap="none">
                <a:solidFill>
                  <a:schemeClr val="tx1"/>
                </a:solidFill>
                <a:latin typeface="Cairo"/>
                <a:ea typeface="Cairo"/>
                <a:cs typeface="Cairo"/>
                <a:sym typeface="Cairo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3656A"/>
              </a:buClr>
              <a:buSzPts val="3000"/>
              <a:buFont typeface="Cairo"/>
              <a:buNone/>
              <a:defRPr sz="3000" b="0" i="0" u="none" strike="noStrike" cap="none">
                <a:solidFill>
                  <a:srgbClr val="63656A"/>
                </a:solidFill>
                <a:latin typeface="Cairo"/>
                <a:ea typeface="Cairo"/>
                <a:cs typeface="Cairo"/>
                <a:sym typeface="Cairo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3656A"/>
              </a:buClr>
              <a:buSzPts val="3000"/>
              <a:buFont typeface="Cairo"/>
              <a:buNone/>
              <a:defRPr sz="3000" b="0" i="0" u="none" strike="noStrike" cap="none">
                <a:solidFill>
                  <a:srgbClr val="63656A"/>
                </a:solidFill>
                <a:latin typeface="Cairo"/>
                <a:ea typeface="Cairo"/>
                <a:cs typeface="Cairo"/>
                <a:sym typeface="Cairo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3656A"/>
              </a:buClr>
              <a:buSzPts val="3000"/>
              <a:buFont typeface="Cairo"/>
              <a:buNone/>
              <a:defRPr sz="3000" b="0" i="0" u="none" strike="noStrike" cap="none">
                <a:solidFill>
                  <a:srgbClr val="63656A"/>
                </a:solidFill>
                <a:latin typeface="Cairo"/>
                <a:ea typeface="Cairo"/>
                <a:cs typeface="Cairo"/>
                <a:sym typeface="Cairo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3656A"/>
              </a:buClr>
              <a:buSzPts val="3000"/>
              <a:buFont typeface="Cairo"/>
              <a:buNone/>
              <a:defRPr sz="3000" b="0" i="0" u="none" strike="noStrike" cap="none">
                <a:solidFill>
                  <a:srgbClr val="63656A"/>
                </a:solidFill>
                <a:latin typeface="Cairo"/>
                <a:ea typeface="Cairo"/>
                <a:cs typeface="Cairo"/>
                <a:sym typeface="Cairo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3656A"/>
              </a:buClr>
              <a:buSzPts val="3000"/>
              <a:buFont typeface="Cairo"/>
              <a:buNone/>
              <a:defRPr sz="3000" b="0" i="0" u="none" strike="noStrike" cap="none">
                <a:solidFill>
                  <a:srgbClr val="63656A"/>
                </a:solidFill>
                <a:latin typeface="Cairo"/>
                <a:ea typeface="Cairo"/>
                <a:cs typeface="Cairo"/>
                <a:sym typeface="Cairo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3656A"/>
              </a:buClr>
              <a:buSzPts val="3000"/>
              <a:buFont typeface="Cairo"/>
              <a:buNone/>
              <a:defRPr sz="3000" b="0" i="0" u="none" strike="noStrike" cap="none">
                <a:solidFill>
                  <a:srgbClr val="63656A"/>
                </a:solidFill>
                <a:latin typeface="Cairo"/>
                <a:ea typeface="Cairo"/>
                <a:cs typeface="Cairo"/>
                <a:sym typeface="Cairo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3656A"/>
              </a:buClr>
              <a:buSzPts val="3000"/>
              <a:buFont typeface="Cairo"/>
              <a:buNone/>
              <a:defRPr sz="3000" b="0" i="0" u="none" strike="noStrike" cap="none">
                <a:solidFill>
                  <a:srgbClr val="63656A"/>
                </a:solidFill>
                <a:latin typeface="Cairo"/>
                <a:ea typeface="Cairo"/>
                <a:cs typeface="Cairo"/>
                <a:sym typeface="Cairo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3656A"/>
              </a:buClr>
              <a:buSzPts val="3000"/>
              <a:buFont typeface="Cairo"/>
              <a:buNone/>
              <a:defRPr sz="3000" b="0" i="0" u="none" strike="noStrike" cap="none">
                <a:solidFill>
                  <a:srgbClr val="63656A"/>
                </a:solidFill>
                <a:latin typeface="Cairo"/>
                <a:ea typeface="Cairo"/>
                <a:cs typeface="Cairo"/>
                <a:sym typeface="Cairo"/>
              </a:defRPr>
            </a:lvl9pPr>
          </a:lstStyle>
          <a:p>
            <a:r>
              <a:rPr lang="en-ID" sz="1400" dirty="0" smtClean="0"/>
              <a:t>Step 2 – </a:t>
            </a:r>
            <a:r>
              <a:rPr lang="en-ID" sz="1400" dirty="0" err="1" smtClean="0"/>
              <a:t>Evakuasi</a:t>
            </a:r>
            <a:r>
              <a:rPr lang="en-ID" sz="1400" dirty="0" smtClean="0"/>
              <a:t> </a:t>
            </a:r>
            <a:r>
              <a:rPr lang="en-ID" sz="1400" dirty="0" err="1" smtClean="0"/>
              <a:t>melalui</a:t>
            </a:r>
            <a:r>
              <a:rPr lang="en-ID" sz="1400" dirty="0" smtClean="0"/>
              <a:t> </a:t>
            </a:r>
            <a:r>
              <a:rPr lang="en-ID" sz="1400" dirty="0" err="1" smtClean="0"/>
              <a:t>tangga</a:t>
            </a:r>
            <a:r>
              <a:rPr lang="en-ID" sz="1400" dirty="0" smtClean="0"/>
              <a:t> </a:t>
            </a:r>
            <a:r>
              <a:rPr lang="en-ID" sz="1400" dirty="0" err="1" smtClean="0"/>
              <a:t>daurat</a:t>
            </a:r>
            <a:endParaRPr lang="en-ID" sz="1400" dirty="0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xmlns="" id="{EE1F3FBB-A5B0-4A62-A20E-A5AF9A1EE896}"/>
              </a:ext>
            </a:extLst>
          </p:cNvPr>
          <p:cNvSpPr txBox="1">
            <a:spLocks/>
          </p:cNvSpPr>
          <p:nvPr/>
        </p:nvSpPr>
        <p:spPr>
          <a:xfrm>
            <a:off x="6372200" y="2975066"/>
            <a:ext cx="4045200" cy="4320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55B8"/>
              </a:buClr>
              <a:buSzPts val="3000"/>
              <a:buFont typeface="Cairo"/>
              <a:buNone/>
              <a:defRPr sz="3000" b="0" i="0" u="none" strike="noStrike" cap="none">
                <a:solidFill>
                  <a:schemeClr val="tx1"/>
                </a:solidFill>
                <a:latin typeface="Cairo"/>
                <a:ea typeface="Cairo"/>
                <a:cs typeface="Cairo"/>
                <a:sym typeface="Cairo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3656A"/>
              </a:buClr>
              <a:buSzPts val="3000"/>
              <a:buFont typeface="Cairo"/>
              <a:buNone/>
              <a:defRPr sz="3000" b="0" i="0" u="none" strike="noStrike" cap="none">
                <a:solidFill>
                  <a:srgbClr val="63656A"/>
                </a:solidFill>
                <a:latin typeface="Cairo"/>
                <a:ea typeface="Cairo"/>
                <a:cs typeface="Cairo"/>
                <a:sym typeface="Cairo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3656A"/>
              </a:buClr>
              <a:buSzPts val="3000"/>
              <a:buFont typeface="Cairo"/>
              <a:buNone/>
              <a:defRPr sz="3000" b="0" i="0" u="none" strike="noStrike" cap="none">
                <a:solidFill>
                  <a:srgbClr val="63656A"/>
                </a:solidFill>
                <a:latin typeface="Cairo"/>
                <a:ea typeface="Cairo"/>
                <a:cs typeface="Cairo"/>
                <a:sym typeface="Cairo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3656A"/>
              </a:buClr>
              <a:buSzPts val="3000"/>
              <a:buFont typeface="Cairo"/>
              <a:buNone/>
              <a:defRPr sz="3000" b="0" i="0" u="none" strike="noStrike" cap="none">
                <a:solidFill>
                  <a:srgbClr val="63656A"/>
                </a:solidFill>
                <a:latin typeface="Cairo"/>
                <a:ea typeface="Cairo"/>
                <a:cs typeface="Cairo"/>
                <a:sym typeface="Cairo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3656A"/>
              </a:buClr>
              <a:buSzPts val="3000"/>
              <a:buFont typeface="Cairo"/>
              <a:buNone/>
              <a:defRPr sz="3000" b="0" i="0" u="none" strike="noStrike" cap="none">
                <a:solidFill>
                  <a:srgbClr val="63656A"/>
                </a:solidFill>
                <a:latin typeface="Cairo"/>
                <a:ea typeface="Cairo"/>
                <a:cs typeface="Cairo"/>
                <a:sym typeface="Cairo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3656A"/>
              </a:buClr>
              <a:buSzPts val="3000"/>
              <a:buFont typeface="Cairo"/>
              <a:buNone/>
              <a:defRPr sz="3000" b="0" i="0" u="none" strike="noStrike" cap="none">
                <a:solidFill>
                  <a:srgbClr val="63656A"/>
                </a:solidFill>
                <a:latin typeface="Cairo"/>
                <a:ea typeface="Cairo"/>
                <a:cs typeface="Cairo"/>
                <a:sym typeface="Cairo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3656A"/>
              </a:buClr>
              <a:buSzPts val="3000"/>
              <a:buFont typeface="Cairo"/>
              <a:buNone/>
              <a:defRPr sz="3000" b="0" i="0" u="none" strike="noStrike" cap="none">
                <a:solidFill>
                  <a:srgbClr val="63656A"/>
                </a:solidFill>
                <a:latin typeface="Cairo"/>
                <a:ea typeface="Cairo"/>
                <a:cs typeface="Cairo"/>
                <a:sym typeface="Cairo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3656A"/>
              </a:buClr>
              <a:buSzPts val="3000"/>
              <a:buFont typeface="Cairo"/>
              <a:buNone/>
              <a:defRPr sz="3000" b="0" i="0" u="none" strike="noStrike" cap="none">
                <a:solidFill>
                  <a:srgbClr val="63656A"/>
                </a:solidFill>
                <a:latin typeface="Cairo"/>
                <a:ea typeface="Cairo"/>
                <a:cs typeface="Cairo"/>
                <a:sym typeface="Cairo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3656A"/>
              </a:buClr>
              <a:buSzPts val="3000"/>
              <a:buFont typeface="Cairo"/>
              <a:buNone/>
              <a:defRPr sz="3000" b="0" i="0" u="none" strike="noStrike" cap="none">
                <a:solidFill>
                  <a:srgbClr val="63656A"/>
                </a:solidFill>
                <a:latin typeface="Cairo"/>
                <a:ea typeface="Cairo"/>
                <a:cs typeface="Cairo"/>
                <a:sym typeface="Cairo"/>
              </a:defRPr>
            </a:lvl9pPr>
          </a:lstStyle>
          <a:p>
            <a:r>
              <a:rPr lang="en-ID" sz="1400" dirty="0" smtClean="0"/>
              <a:t>Step 3 – </a:t>
            </a:r>
            <a:r>
              <a:rPr lang="en-ID" sz="1400" dirty="0" err="1" smtClean="0"/>
              <a:t>Antar</a:t>
            </a:r>
            <a:r>
              <a:rPr lang="en-ID" sz="1400" dirty="0" smtClean="0"/>
              <a:t> korban </a:t>
            </a:r>
            <a:r>
              <a:rPr lang="en-ID" sz="1400" dirty="0" err="1" smtClean="0"/>
              <a:t>ke</a:t>
            </a:r>
            <a:r>
              <a:rPr lang="en-ID" sz="1400" dirty="0" smtClean="0"/>
              <a:t> RSPI</a:t>
            </a:r>
            <a:endParaRPr lang="en-ID" sz="1400" dirty="0"/>
          </a:p>
        </p:txBody>
      </p:sp>
      <p:pic>
        <p:nvPicPr>
          <p:cNvPr id="14" name="object 5">
            <a:extLst>
              <a:ext uri="{FF2B5EF4-FFF2-40B4-BE49-F238E27FC236}">
                <a16:creationId xmlns:a16="http://schemas.microsoft.com/office/drawing/2014/main" xmlns="" id="{02B48240-2A55-AED5-3BC5-87318E8A6692}"/>
              </a:ext>
            </a:extLst>
          </p:cNvPr>
          <p:cNvPicPr/>
          <p:nvPr/>
        </p:nvPicPr>
        <p:blipFill rotWithShape="1">
          <a:blip r:embed="rId10" cstate="print"/>
          <a:srcRect t="4465"/>
          <a:stretch/>
        </p:blipFill>
        <p:spPr>
          <a:xfrm>
            <a:off x="467544" y="411510"/>
            <a:ext cx="3168352" cy="2232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2521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448305" y="267494"/>
            <a:ext cx="4483735" cy="3917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n-GB" sz="2400" b="1" spc="-130" dirty="0" smtClean="0">
                <a:uFill>
                  <a:solidFill>
                    <a:srgbClr val="9F5800"/>
                  </a:solidFill>
                </a:uFill>
              </a:rPr>
              <a:t>JALUR EVAKUASI KORBAN</a:t>
            </a:r>
            <a:endParaRPr sz="2400" b="1" dirty="0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xmlns="" id="{9E113FDD-329E-42ED-B5A1-B04EF152C30A}"/>
              </a:ext>
            </a:extLst>
          </p:cNvPr>
          <p:cNvCxnSpPr>
            <a:cxnSpLocks/>
          </p:cNvCxnSpPr>
          <p:nvPr/>
        </p:nvCxnSpPr>
        <p:spPr>
          <a:xfrm flipV="1">
            <a:off x="251520" y="483518"/>
            <a:ext cx="864096" cy="932"/>
          </a:xfrm>
          <a:prstGeom prst="line">
            <a:avLst/>
          </a:prstGeom>
          <a:ln w="381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xmlns="" id="{9E113FDD-329E-42ED-B5A1-B04EF152C30A}"/>
              </a:ext>
            </a:extLst>
          </p:cNvPr>
          <p:cNvCxnSpPr>
            <a:cxnSpLocks/>
          </p:cNvCxnSpPr>
          <p:nvPr/>
        </p:nvCxnSpPr>
        <p:spPr>
          <a:xfrm>
            <a:off x="4283968" y="483518"/>
            <a:ext cx="4536504" cy="0"/>
          </a:xfrm>
          <a:prstGeom prst="line">
            <a:avLst/>
          </a:prstGeom>
          <a:ln w="381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522" r="21271"/>
          <a:stretch/>
        </p:blipFill>
        <p:spPr>
          <a:xfrm>
            <a:off x="395536" y="771550"/>
            <a:ext cx="7992888" cy="4104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8733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771550"/>
            <a:ext cx="8568952" cy="4176464"/>
          </a:xfrm>
          <a:prstGeom prst="rect">
            <a:avLst/>
          </a:prstGeom>
        </p:spPr>
      </p:pic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-108520" y="267494"/>
            <a:ext cx="4483735" cy="3917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n-GB" sz="2400" b="1" spc="-130" dirty="0" smtClean="0">
                <a:uFill>
                  <a:solidFill>
                    <a:srgbClr val="9F5800"/>
                  </a:solidFill>
                </a:uFill>
              </a:rPr>
              <a:t>JALUR EVAKUASI</a:t>
            </a:r>
            <a:endParaRPr sz="2400" b="1" dirty="0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xmlns="" id="{9E113FDD-329E-42ED-B5A1-B04EF152C30A}"/>
              </a:ext>
            </a:extLst>
          </p:cNvPr>
          <p:cNvCxnSpPr>
            <a:cxnSpLocks/>
          </p:cNvCxnSpPr>
          <p:nvPr/>
        </p:nvCxnSpPr>
        <p:spPr>
          <a:xfrm flipV="1">
            <a:off x="251520" y="483518"/>
            <a:ext cx="864096" cy="932"/>
          </a:xfrm>
          <a:prstGeom prst="line">
            <a:avLst/>
          </a:prstGeom>
          <a:ln w="381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xmlns="" id="{9E113FDD-329E-42ED-B5A1-B04EF152C30A}"/>
              </a:ext>
            </a:extLst>
          </p:cNvPr>
          <p:cNvCxnSpPr>
            <a:cxnSpLocks/>
          </p:cNvCxnSpPr>
          <p:nvPr/>
        </p:nvCxnSpPr>
        <p:spPr>
          <a:xfrm flipV="1">
            <a:off x="3203848" y="483518"/>
            <a:ext cx="5616624" cy="1864"/>
          </a:xfrm>
          <a:prstGeom prst="line">
            <a:avLst/>
          </a:prstGeom>
          <a:ln w="381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72552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1333" b="71556" l="43938" r="72313">
                        <a14:foregroundMark x1="48438" y1="47111" x2="48438" y2="47111"/>
                        <a14:foregroundMark x1="54563" y1="62667" x2="54563" y2="62667"/>
                        <a14:foregroundMark x1="60938" y1="62444" x2="60938" y2="6244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4127" t="31404" r="27748" b="28596"/>
          <a:stretch/>
        </p:blipFill>
        <p:spPr bwMode="auto">
          <a:xfrm>
            <a:off x="2411760" y="788690"/>
            <a:ext cx="428625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0968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oogle Shape;80;p17"/>
          <p:cNvSpPr txBox="1">
            <a:spLocks/>
          </p:cNvSpPr>
          <p:nvPr/>
        </p:nvSpPr>
        <p:spPr>
          <a:xfrm>
            <a:off x="1185099" y="123478"/>
            <a:ext cx="6775367" cy="636301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0"/>
              </a:spcBef>
            </a:pPr>
            <a:r>
              <a:rPr lang="en-GB" sz="3600" b="1" dirty="0" smtClean="0">
                <a:latin typeface="Comic Sans MS" panose="030F0702030302020204" pitchFamily="66" charset="0"/>
              </a:rPr>
              <a:t>QUIS TANGGAP DARURAT GEMPA BUMI</a:t>
            </a:r>
            <a:endParaRPr lang="en-GB" sz="3600" b="1" dirty="0" smtClean="0">
              <a:latin typeface="Comic Sans MS" panose="030F0702030302020204" pitchFamily="66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3466" y="1347614"/>
            <a:ext cx="2859782" cy="2859782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3086880" y="4299942"/>
            <a:ext cx="305679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002060"/>
                </a:solidFill>
              </a:rPr>
              <a:t>https://bit.ly/quisgempabumi</a:t>
            </a:r>
          </a:p>
        </p:txBody>
      </p:sp>
    </p:spTree>
    <p:extLst>
      <p:ext uri="{BB962C8B-B14F-4D97-AF65-F5344CB8AC3E}">
        <p14:creationId xmlns:p14="http://schemas.microsoft.com/office/powerpoint/2010/main" val="10402590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5"/>
          <p:cNvSpPr txBox="1">
            <a:spLocks noGrp="1"/>
          </p:cNvSpPr>
          <p:nvPr>
            <p:ph type="title"/>
          </p:nvPr>
        </p:nvSpPr>
        <p:spPr>
          <a:xfrm>
            <a:off x="957783" y="319862"/>
            <a:ext cx="4483735" cy="3917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n-GB" sz="2400" spc="-130" dirty="0" smtClean="0">
                <a:uFill>
                  <a:solidFill>
                    <a:srgbClr val="9F5800"/>
                  </a:solidFill>
                </a:uFill>
              </a:rPr>
              <a:t>TANGGAP </a:t>
            </a:r>
            <a:r>
              <a:rPr sz="2400" spc="80" dirty="0" smtClean="0"/>
              <a:t>D</a:t>
            </a:r>
            <a:r>
              <a:rPr sz="2400" spc="15" dirty="0" smtClean="0"/>
              <a:t>A</a:t>
            </a:r>
            <a:r>
              <a:rPr sz="2400" spc="80" dirty="0" smtClean="0"/>
              <a:t>R</a:t>
            </a:r>
            <a:r>
              <a:rPr sz="2400" spc="-25" dirty="0" smtClean="0"/>
              <a:t>U</a:t>
            </a:r>
            <a:r>
              <a:rPr sz="2400" spc="80" dirty="0" smtClean="0"/>
              <a:t>R</a:t>
            </a:r>
            <a:r>
              <a:rPr sz="2400" spc="15" dirty="0" smtClean="0"/>
              <a:t>A</a:t>
            </a:r>
            <a:r>
              <a:rPr sz="2400" spc="-130" dirty="0" smtClean="0"/>
              <a:t>T</a:t>
            </a:r>
            <a:r>
              <a:rPr sz="2400" spc="-240" dirty="0" smtClean="0"/>
              <a:t> </a:t>
            </a:r>
            <a:r>
              <a:rPr sz="2400" spc="-145" dirty="0"/>
              <a:t>G</a:t>
            </a:r>
            <a:r>
              <a:rPr sz="2400" spc="30" dirty="0"/>
              <a:t>E</a:t>
            </a:r>
            <a:r>
              <a:rPr sz="2400" spc="220" dirty="0"/>
              <a:t>M</a:t>
            </a:r>
            <a:r>
              <a:rPr sz="2400" spc="165" dirty="0"/>
              <a:t>P</a:t>
            </a:r>
            <a:r>
              <a:rPr sz="2400" spc="15" dirty="0"/>
              <a:t>A</a:t>
            </a:r>
            <a:r>
              <a:rPr sz="2400" spc="-215" dirty="0"/>
              <a:t> </a:t>
            </a:r>
            <a:r>
              <a:rPr sz="2400" spc="120" dirty="0"/>
              <a:t>B</a:t>
            </a:r>
            <a:r>
              <a:rPr sz="2400" spc="-25" dirty="0"/>
              <a:t>U</a:t>
            </a:r>
            <a:r>
              <a:rPr sz="2400" spc="114" dirty="0"/>
              <a:t>MI</a:t>
            </a:r>
            <a:endParaRPr sz="2400" dirty="0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xmlns="" id="{9E113FDD-329E-42ED-B5A1-B04EF152C30A}"/>
              </a:ext>
            </a:extLst>
          </p:cNvPr>
          <p:cNvCxnSpPr>
            <a:cxnSpLocks/>
            <a:stCxn id="4" idx="3"/>
          </p:cNvCxnSpPr>
          <p:nvPr/>
        </p:nvCxnSpPr>
        <p:spPr>
          <a:xfrm>
            <a:off x="5441518" y="515760"/>
            <a:ext cx="3378954" cy="0"/>
          </a:xfrm>
          <a:prstGeom prst="line">
            <a:avLst/>
          </a:prstGeom>
          <a:ln w="381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xmlns="" id="{9E113FDD-329E-42ED-B5A1-B04EF152C30A}"/>
              </a:ext>
            </a:extLst>
          </p:cNvPr>
          <p:cNvCxnSpPr>
            <a:cxnSpLocks/>
            <a:endCxn id="4" idx="1"/>
          </p:cNvCxnSpPr>
          <p:nvPr/>
        </p:nvCxnSpPr>
        <p:spPr>
          <a:xfrm flipV="1">
            <a:off x="107504" y="515760"/>
            <a:ext cx="850279" cy="932"/>
          </a:xfrm>
          <a:prstGeom prst="line">
            <a:avLst/>
          </a:prstGeom>
          <a:ln w="381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20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661910" y="1491630"/>
            <a:ext cx="2996480" cy="2904088"/>
          </a:xfrm>
          <a:prstGeom prst="rect">
            <a:avLst/>
          </a:prstGeom>
        </p:spPr>
      </p:pic>
      <p:sp>
        <p:nvSpPr>
          <p:cNvPr id="22" name="object 12"/>
          <p:cNvSpPr txBox="1"/>
          <p:nvPr/>
        </p:nvSpPr>
        <p:spPr>
          <a:xfrm>
            <a:off x="294864" y="1491630"/>
            <a:ext cx="5175998" cy="272125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50000"/>
              </a:lnSpc>
              <a:spcBef>
                <a:spcPts val="100"/>
              </a:spcBef>
            </a:pPr>
            <a:r>
              <a:rPr spc="-20" dirty="0">
                <a:latin typeface="Trebuchet MS"/>
                <a:cs typeface="Trebuchet MS"/>
              </a:rPr>
              <a:t>Selama</a:t>
            </a:r>
            <a:r>
              <a:rPr spc="-65" dirty="0">
                <a:latin typeface="Trebuchet MS"/>
                <a:cs typeface="Trebuchet MS"/>
              </a:rPr>
              <a:t> </a:t>
            </a:r>
            <a:r>
              <a:rPr spc="-30" dirty="0">
                <a:latin typeface="Trebuchet MS"/>
                <a:cs typeface="Trebuchet MS"/>
              </a:rPr>
              <a:t>gempa</a:t>
            </a:r>
            <a:r>
              <a:rPr spc="-65" dirty="0">
                <a:latin typeface="Trebuchet MS"/>
                <a:cs typeface="Trebuchet MS"/>
              </a:rPr>
              <a:t> bumi,</a:t>
            </a:r>
            <a:r>
              <a:rPr spc="-75" dirty="0">
                <a:latin typeface="Trebuchet MS"/>
                <a:cs typeface="Trebuchet MS"/>
              </a:rPr>
              <a:t> </a:t>
            </a:r>
            <a:r>
              <a:rPr spc="-25" dirty="0">
                <a:latin typeface="Trebuchet MS"/>
                <a:cs typeface="Trebuchet MS"/>
              </a:rPr>
              <a:t>sebagian</a:t>
            </a:r>
            <a:r>
              <a:rPr spc="-60" dirty="0">
                <a:latin typeface="Trebuchet MS"/>
                <a:cs typeface="Trebuchet MS"/>
              </a:rPr>
              <a:t> </a:t>
            </a:r>
            <a:r>
              <a:rPr spc="-25" dirty="0">
                <a:latin typeface="Trebuchet MS"/>
                <a:cs typeface="Trebuchet MS"/>
              </a:rPr>
              <a:t>besar</a:t>
            </a:r>
            <a:r>
              <a:rPr spc="-75" dirty="0">
                <a:latin typeface="Trebuchet MS"/>
                <a:cs typeface="Trebuchet MS"/>
              </a:rPr>
              <a:t> </a:t>
            </a:r>
            <a:r>
              <a:rPr spc="-55" dirty="0">
                <a:latin typeface="Trebuchet MS"/>
                <a:cs typeface="Trebuchet MS"/>
              </a:rPr>
              <a:t>cedera</a:t>
            </a:r>
            <a:r>
              <a:rPr spc="-65" dirty="0">
                <a:latin typeface="Trebuchet MS"/>
                <a:cs typeface="Trebuchet MS"/>
              </a:rPr>
              <a:t> </a:t>
            </a:r>
            <a:r>
              <a:rPr spc="-75" dirty="0">
                <a:latin typeface="Trebuchet MS"/>
                <a:cs typeface="Trebuchet MS"/>
              </a:rPr>
              <a:t>terjadi</a:t>
            </a:r>
            <a:r>
              <a:rPr spc="-65" dirty="0">
                <a:latin typeface="Trebuchet MS"/>
                <a:cs typeface="Trebuchet MS"/>
              </a:rPr>
              <a:t> </a:t>
            </a:r>
            <a:r>
              <a:rPr spc="-50" dirty="0">
                <a:latin typeface="Trebuchet MS"/>
                <a:cs typeface="Trebuchet MS"/>
              </a:rPr>
              <a:t>ketika</a:t>
            </a:r>
            <a:r>
              <a:rPr spc="-60" dirty="0">
                <a:latin typeface="Trebuchet MS"/>
                <a:cs typeface="Trebuchet MS"/>
              </a:rPr>
              <a:t> </a:t>
            </a:r>
            <a:r>
              <a:rPr spc="-25" dirty="0">
                <a:latin typeface="Trebuchet MS"/>
                <a:cs typeface="Trebuchet MS"/>
              </a:rPr>
              <a:t>orang</a:t>
            </a:r>
            <a:r>
              <a:rPr spc="-55" dirty="0">
                <a:latin typeface="Trebuchet MS"/>
                <a:cs typeface="Trebuchet MS"/>
              </a:rPr>
              <a:t> </a:t>
            </a:r>
            <a:r>
              <a:rPr spc="-35" dirty="0">
                <a:latin typeface="Trebuchet MS"/>
                <a:cs typeface="Trebuchet MS"/>
              </a:rPr>
              <a:t>mencoba</a:t>
            </a:r>
            <a:r>
              <a:rPr spc="-65" dirty="0">
                <a:latin typeface="Trebuchet MS"/>
                <a:cs typeface="Trebuchet MS"/>
              </a:rPr>
              <a:t> </a:t>
            </a:r>
            <a:r>
              <a:rPr spc="-25" dirty="0">
                <a:latin typeface="Trebuchet MS"/>
                <a:cs typeface="Trebuchet MS"/>
              </a:rPr>
              <a:t>untuk</a:t>
            </a:r>
            <a:r>
              <a:rPr spc="-60" dirty="0">
                <a:latin typeface="Trebuchet MS"/>
                <a:cs typeface="Trebuchet MS"/>
              </a:rPr>
              <a:t> </a:t>
            </a:r>
            <a:r>
              <a:rPr spc="-50" dirty="0">
                <a:latin typeface="Trebuchet MS"/>
                <a:cs typeface="Trebuchet MS"/>
              </a:rPr>
              <a:t>pergi</a:t>
            </a:r>
            <a:r>
              <a:rPr spc="-65" dirty="0">
                <a:latin typeface="Trebuchet MS"/>
                <a:cs typeface="Trebuchet MS"/>
              </a:rPr>
              <a:t> </a:t>
            </a:r>
            <a:r>
              <a:rPr spc="-35" dirty="0">
                <a:latin typeface="Trebuchet MS"/>
                <a:cs typeface="Trebuchet MS"/>
              </a:rPr>
              <a:t>atau</a:t>
            </a:r>
            <a:r>
              <a:rPr spc="-50" dirty="0">
                <a:latin typeface="Trebuchet MS"/>
                <a:cs typeface="Trebuchet MS"/>
              </a:rPr>
              <a:t> </a:t>
            </a:r>
            <a:r>
              <a:rPr spc="-45" dirty="0">
                <a:latin typeface="Trebuchet MS"/>
                <a:cs typeface="Trebuchet MS"/>
              </a:rPr>
              <a:t>bergerak</a:t>
            </a:r>
            <a:r>
              <a:rPr spc="-70" dirty="0">
                <a:latin typeface="Trebuchet MS"/>
                <a:cs typeface="Trebuchet MS"/>
              </a:rPr>
              <a:t> </a:t>
            </a:r>
            <a:r>
              <a:rPr spc="-65" dirty="0">
                <a:latin typeface="Trebuchet MS"/>
                <a:cs typeface="Trebuchet MS"/>
              </a:rPr>
              <a:t>di</a:t>
            </a:r>
            <a:r>
              <a:rPr spc="-60" dirty="0">
                <a:latin typeface="Trebuchet MS"/>
                <a:cs typeface="Trebuchet MS"/>
              </a:rPr>
              <a:t> </a:t>
            </a:r>
            <a:r>
              <a:rPr spc="-35" dirty="0">
                <a:latin typeface="Trebuchet MS"/>
                <a:cs typeface="Trebuchet MS"/>
              </a:rPr>
              <a:t>sekitar </a:t>
            </a:r>
            <a:r>
              <a:rPr spc="-345" dirty="0">
                <a:latin typeface="Trebuchet MS"/>
                <a:cs typeface="Trebuchet MS"/>
              </a:rPr>
              <a:t> </a:t>
            </a:r>
            <a:r>
              <a:rPr spc="-20" dirty="0">
                <a:latin typeface="Trebuchet MS"/>
                <a:cs typeface="Trebuchet MS"/>
              </a:rPr>
              <a:t>bangunan</a:t>
            </a:r>
            <a:r>
              <a:rPr spc="-114" dirty="0">
                <a:latin typeface="Trebuchet MS"/>
                <a:cs typeface="Trebuchet MS"/>
              </a:rPr>
              <a:t> </a:t>
            </a:r>
            <a:r>
              <a:rPr spc="-15" dirty="0">
                <a:latin typeface="Trebuchet MS"/>
                <a:cs typeface="Trebuchet MS"/>
              </a:rPr>
              <a:t>saat</a:t>
            </a:r>
            <a:r>
              <a:rPr spc="-90" dirty="0">
                <a:latin typeface="Trebuchet MS"/>
                <a:cs typeface="Trebuchet MS"/>
              </a:rPr>
              <a:t> </a:t>
            </a:r>
            <a:r>
              <a:rPr spc="-35" dirty="0">
                <a:latin typeface="Trebuchet MS"/>
                <a:cs typeface="Trebuchet MS"/>
              </a:rPr>
              <a:t>bumi</a:t>
            </a:r>
            <a:r>
              <a:rPr spc="-90" dirty="0">
                <a:latin typeface="Trebuchet MS"/>
                <a:cs typeface="Trebuchet MS"/>
              </a:rPr>
              <a:t> </a:t>
            </a:r>
            <a:r>
              <a:rPr spc="-15" dirty="0">
                <a:latin typeface="Trebuchet MS"/>
                <a:cs typeface="Trebuchet MS"/>
              </a:rPr>
              <a:t>masih</a:t>
            </a:r>
            <a:r>
              <a:rPr spc="-90" dirty="0">
                <a:latin typeface="Trebuchet MS"/>
                <a:cs typeface="Trebuchet MS"/>
              </a:rPr>
              <a:t> </a:t>
            </a:r>
            <a:r>
              <a:rPr spc="-60" dirty="0">
                <a:latin typeface="Trebuchet MS"/>
                <a:cs typeface="Trebuchet MS"/>
              </a:rPr>
              <a:t>bergetar.</a:t>
            </a:r>
            <a:r>
              <a:rPr spc="-120" dirty="0">
                <a:latin typeface="Trebuchet MS"/>
                <a:cs typeface="Trebuchet MS"/>
              </a:rPr>
              <a:t> </a:t>
            </a:r>
            <a:r>
              <a:rPr spc="-45" dirty="0">
                <a:latin typeface="Trebuchet MS"/>
                <a:cs typeface="Trebuchet MS"/>
              </a:rPr>
              <a:t>Faktanya,</a:t>
            </a:r>
            <a:r>
              <a:rPr spc="-105" dirty="0">
                <a:latin typeface="Trebuchet MS"/>
                <a:cs typeface="Trebuchet MS"/>
              </a:rPr>
              <a:t> </a:t>
            </a:r>
            <a:r>
              <a:rPr spc="-40" dirty="0">
                <a:latin typeface="Trebuchet MS"/>
                <a:cs typeface="Trebuchet MS"/>
              </a:rPr>
              <a:t>dinding</a:t>
            </a:r>
            <a:r>
              <a:rPr spc="-85" dirty="0">
                <a:latin typeface="Trebuchet MS"/>
                <a:cs typeface="Trebuchet MS"/>
              </a:rPr>
              <a:t> </a:t>
            </a:r>
            <a:r>
              <a:rPr spc="-15" dirty="0">
                <a:latin typeface="Trebuchet MS"/>
                <a:cs typeface="Trebuchet MS"/>
              </a:rPr>
              <a:t>yang</a:t>
            </a:r>
            <a:r>
              <a:rPr spc="-85" dirty="0">
                <a:latin typeface="Trebuchet MS"/>
                <a:cs typeface="Trebuchet MS"/>
              </a:rPr>
              <a:t> </a:t>
            </a:r>
            <a:r>
              <a:rPr spc="-50" dirty="0">
                <a:latin typeface="Trebuchet MS"/>
                <a:cs typeface="Trebuchet MS"/>
              </a:rPr>
              <a:t>runtuh,</a:t>
            </a:r>
            <a:r>
              <a:rPr spc="-130" dirty="0">
                <a:latin typeface="Trebuchet MS"/>
                <a:cs typeface="Trebuchet MS"/>
              </a:rPr>
              <a:t> </a:t>
            </a:r>
            <a:r>
              <a:rPr spc="-40" dirty="0" err="1" smtClean="0">
                <a:latin typeface="Trebuchet MS"/>
                <a:cs typeface="Trebuchet MS"/>
              </a:rPr>
              <a:t>kaca</a:t>
            </a:r>
            <a:r>
              <a:rPr lang="en-GB" spc="-40" dirty="0" smtClean="0">
                <a:latin typeface="Trebuchet MS"/>
                <a:cs typeface="Trebuchet MS"/>
              </a:rPr>
              <a:t> </a:t>
            </a:r>
            <a:r>
              <a:rPr lang="en-GB" spc="-40" dirty="0" err="1" smtClean="0">
                <a:latin typeface="Trebuchet MS"/>
                <a:cs typeface="Trebuchet MS"/>
              </a:rPr>
              <a:t>pecah</a:t>
            </a:r>
            <a:r>
              <a:rPr spc="-100" dirty="0" smtClean="0">
                <a:latin typeface="Trebuchet MS"/>
                <a:cs typeface="Trebuchet MS"/>
              </a:rPr>
              <a:t> </a:t>
            </a:r>
            <a:r>
              <a:rPr spc="-10" dirty="0">
                <a:latin typeface="Trebuchet MS"/>
                <a:cs typeface="Trebuchet MS"/>
              </a:rPr>
              <a:t>yang</a:t>
            </a:r>
            <a:r>
              <a:rPr spc="-114" dirty="0">
                <a:latin typeface="Trebuchet MS"/>
                <a:cs typeface="Trebuchet MS"/>
              </a:rPr>
              <a:t> </a:t>
            </a:r>
            <a:r>
              <a:rPr spc="-35" dirty="0" err="1" smtClean="0">
                <a:latin typeface="Trebuchet MS"/>
                <a:cs typeface="Trebuchet MS"/>
              </a:rPr>
              <a:t>beterbangan</a:t>
            </a:r>
            <a:r>
              <a:rPr lang="en-GB" dirty="0">
                <a:latin typeface="Trebuchet MS"/>
                <a:cs typeface="Trebuchet MS"/>
              </a:rPr>
              <a:t> </a:t>
            </a:r>
            <a:r>
              <a:rPr spc="-50" dirty="0" err="1" smtClean="0">
                <a:latin typeface="Trebuchet MS"/>
                <a:cs typeface="Trebuchet MS"/>
              </a:rPr>
              <a:t>d</a:t>
            </a:r>
            <a:r>
              <a:rPr spc="-25" dirty="0" err="1" smtClean="0">
                <a:latin typeface="Trebuchet MS"/>
                <a:cs typeface="Trebuchet MS"/>
              </a:rPr>
              <a:t>an</a:t>
            </a:r>
            <a:r>
              <a:rPr spc="-70" dirty="0" smtClean="0">
                <a:latin typeface="Trebuchet MS"/>
                <a:cs typeface="Trebuchet MS"/>
              </a:rPr>
              <a:t> </a:t>
            </a:r>
            <a:r>
              <a:rPr spc="-50" dirty="0">
                <a:latin typeface="Trebuchet MS"/>
                <a:cs typeface="Trebuchet MS"/>
              </a:rPr>
              <a:t>b</a:t>
            </a:r>
            <a:r>
              <a:rPr spc="-60" dirty="0">
                <a:latin typeface="Trebuchet MS"/>
                <a:cs typeface="Trebuchet MS"/>
              </a:rPr>
              <a:t>e</a:t>
            </a:r>
            <a:r>
              <a:rPr spc="-15" dirty="0">
                <a:latin typeface="Trebuchet MS"/>
                <a:cs typeface="Trebuchet MS"/>
              </a:rPr>
              <a:t>n</a:t>
            </a:r>
            <a:r>
              <a:rPr spc="-50" dirty="0">
                <a:latin typeface="Trebuchet MS"/>
                <a:cs typeface="Trebuchet MS"/>
              </a:rPr>
              <a:t>d</a:t>
            </a:r>
            <a:r>
              <a:rPr spc="-30" dirty="0">
                <a:latin typeface="Trebuchet MS"/>
                <a:cs typeface="Trebuchet MS"/>
              </a:rPr>
              <a:t>a</a:t>
            </a:r>
            <a:r>
              <a:rPr spc="-100" dirty="0">
                <a:latin typeface="Trebuchet MS"/>
                <a:cs typeface="Trebuchet MS"/>
              </a:rPr>
              <a:t> </a:t>
            </a:r>
            <a:r>
              <a:rPr spc="-95" dirty="0">
                <a:latin typeface="Trebuchet MS"/>
                <a:cs typeface="Trebuchet MS"/>
              </a:rPr>
              <a:t>ja</a:t>
            </a:r>
            <a:r>
              <a:rPr spc="-80" dirty="0">
                <a:latin typeface="Trebuchet MS"/>
                <a:cs typeface="Trebuchet MS"/>
              </a:rPr>
              <a:t>t</a:t>
            </a:r>
            <a:r>
              <a:rPr spc="-15" dirty="0">
                <a:latin typeface="Trebuchet MS"/>
                <a:cs typeface="Trebuchet MS"/>
              </a:rPr>
              <a:t>uh</a:t>
            </a:r>
            <a:r>
              <a:rPr spc="-120" dirty="0">
                <a:latin typeface="Trebuchet MS"/>
                <a:cs typeface="Trebuchet MS"/>
              </a:rPr>
              <a:t> </a:t>
            </a:r>
            <a:r>
              <a:rPr spc="-35" dirty="0">
                <a:latin typeface="Trebuchet MS"/>
                <a:cs typeface="Trebuchet MS"/>
              </a:rPr>
              <a:t>a</a:t>
            </a:r>
            <a:r>
              <a:rPr spc="-50" dirty="0">
                <a:latin typeface="Trebuchet MS"/>
                <a:cs typeface="Trebuchet MS"/>
              </a:rPr>
              <a:t>d</a:t>
            </a:r>
            <a:r>
              <a:rPr spc="-70" dirty="0">
                <a:latin typeface="Trebuchet MS"/>
                <a:cs typeface="Trebuchet MS"/>
              </a:rPr>
              <a:t>a</a:t>
            </a:r>
            <a:r>
              <a:rPr spc="-35" dirty="0">
                <a:latin typeface="Trebuchet MS"/>
                <a:cs typeface="Trebuchet MS"/>
              </a:rPr>
              <a:t>l</a:t>
            </a:r>
            <a:r>
              <a:rPr spc="-25" dirty="0">
                <a:latin typeface="Trebuchet MS"/>
                <a:cs typeface="Trebuchet MS"/>
              </a:rPr>
              <a:t>ah</a:t>
            </a:r>
            <a:r>
              <a:rPr spc="-95" dirty="0">
                <a:latin typeface="Trebuchet MS"/>
                <a:cs typeface="Trebuchet MS"/>
              </a:rPr>
              <a:t> </a:t>
            </a:r>
            <a:r>
              <a:rPr spc="-50" dirty="0">
                <a:latin typeface="Trebuchet MS"/>
                <a:cs typeface="Trebuchet MS"/>
              </a:rPr>
              <a:t>p</a:t>
            </a:r>
            <a:r>
              <a:rPr spc="-60" dirty="0">
                <a:latin typeface="Trebuchet MS"/>
                <a:cs typeface="Trebuchet MS"/>
              </a:rPr>
              <a:t>e</a:t>
            </a:r>
            <a:r>
              <a:rPr spc="-15" dirty="0">
                <a:latin typeface="Trebuchet MS"/>
                <a:cs typeface="Trebuchet MS"/>
              </a:rPr>
              <a:t>n</a:t>
            </a:r>
            <a:r>
              <a:rPr spc="-20" dirty="0">
                <a:latin typeface="Trebuchet MS"/>
                <a:cs typeface="Trebuchet MS"/>
              </a:rPr>
              <a:t>y</a:t>
            </a:r>
            <a:r>
              <a:rPr spc="-60" dirty="0">
                <a:latin typeface="Trebuchet MS"/>
                <a:cs typeface="Trebuchet MS"/>
              </a:rPr>
              <a:t>e</a:t>
            </a:r>
            <a:r>
              <a:rPr spc="-50" dirty="0">
                <a:latin typeface="Trebuchet MS"/>
                <a:cs typeface="Trebuchet MS"/>
              </a:rPr>
              <a:t>b</a:t>
            </a:r>
            <a:r>
              <a:rPr spc="-35" dirty="0">
                <a:latin typeface="Trebuchet MS"/>
                <a:cs typeface="Trebuchet MS"/>
              </a:rPr>
              <a:t>ab</a:t>
            </a:r>
            <a:r>
              <a:rPr spc="-80" dirty="0">
                <a:latin typeface="Trebuchet MS"/>
                <a:cs typeface="Trebuchet MS"/>
              </a:rPr>
              <a:t> </a:t>
            </a:r>
            <a:r>
              <a:rPr spc="-50" dirty="0">
                <a:latin typeface="Trebuchet MS"/>
                <a:cs typeface="Trebuchet MS"/>
              </a:rPr>
              <a:t>t</a:t>
            </a:r>
            <a:r>
              <a:rPr spc="-60" dirty="0">
                <a:latin typeface="Trebuchet MS"/>
                <a:cs typeface="Trebuchet MS"/>
              </a:rPr>
              <a:t>e</a:t>
            </a:r>
            <a:r>
              <a:rPr spc="-65" dirty="0">
                <a:latin typeface="Trebuchet MS"/>
                <a:cs typeface="Trebuchet MS"/>
              </a:rPr>
              <a:t>r</a:t>
            </a:r>
            <a:r>
              <a:rPr spc="-50" dirty="0">
                <a:latin typeface="Trebuchet MS"/>
                <a:cs typeface="Trebuchet MS"/>
              </a:rPr>
              <a:t>b</a:t>
            </a:r>
            <a:r>
              <a:rPr spc="-60" dirty="0">
                <a:latin typeface="Trebuchet MS"/>
                <a:cs typeface="Trebuchet MS"/>
              </a:rPr>
              <a:t>e</a:t>
            </a:r>
            <a:r>
              <a:rPr spc="60" dirty="0">
                <a:latin typeface="Trebuchet MS"/>
                <a:cs typeface="Trebuchet MS"/>
              </a:rPr>
              <a:t>s</a:t>
            </a:r>
            <a:r>
              <a:rPr spc="-45" dirty="0">
                <a:latin typeface="Trebuchet MS"/>
                <a:cs typeface="Trebuchet MS"/>
              </a:rPr>
              <a:t>ar</a:t>
            </a:r>
            <a:r>
              <a:rPr spc="-85" dirty="0">
                <a:latin typeface="Trebuchet MS"/>
                <a:cs typeface="Trebuchet MS"/>
              </a:rPr>
              <a:t> </a:t>
            </a:r>
            <a:r>
              <a:rPr spc="-75" dirty="0">
                <a:latin typeface="Trebuchet MS"/>
                <a:cs typeface="Trebuchet MS"/>
              </a:rPr>
              <a:t>c</a:t>
            </a:r>
            <a:r>
              <a:rPr spc="-60" dirty="0">
                <a:latin typeface="Trebuchet MS"/>
                <a:cs typeface="Trebuchet MS"/>
              </a:rPr>
              <a:t>e</a:t>
            </a:r>
            <a:r>
              <a:rPr spc="-50" dirty="0">
                <a:latin typeface="Trebuchet MS"/>
                <a:cs typeface="Trebuchet MS"/>
              </a:rPr>
              <a:t>d</a:t>
            </a:r>
            <a:r>
              <a:rPr spc="-60" dirty="0">
                <a:latin typeface="Trebuchet MS"/>
                <a:cs typeface="Trebuchet MS"/>
              </a:rPr>
              <a:t>e</a:t>
            </a:r>
            <a:r>
              <a:rPr spc="-65" dirty="0">
                <a:latin typeface="Trebuchet MS"/>
                <a:cs typeface="Trebuchet MS"/>
              </a:rPr>
              <a:t>r</a:t>
            </a:r>
            <a:r>
              <a:rPr spc="-30" dirty="0">
                <a:latin typeface="Trebuchet MS"/>
                <a:cs typeface="Trebuchet MS"/>
              </a:rPr>
              <a:t>a</a:t>
            </a:r>
            <a:r>
              <a:rPr spc="-100" dirty="0">
                <a:latin typeface="Trebuchet MS"/>
                <a:cs typeface="Trebuchet MS"/>
              </a:rPr>
              <a:t> </a:t>
            </a:r>
            <a:r>
              <a:rPr spc="-50" dirty="0">
                <a:latin typeface="Trebuchet MS"/>
                <a:cs typeface="Trebuchet MS"/>
              </a:rPr>
              <a:t>d</a:t>
            </a:r>
            <a:r>
              <a:rPr spc="-25" dirty="0">
                <a:latin typeface="Trebuchet MS"/>
                <a:cs typeface="Trebuchet MS"/>
              </a:rPr>
              <a:t>an</a:t>
            </a:r>
            <a:r>
              <a:rPr spc="-75" dirty="0">
                <a:latin typeface="Trebuchet MS"/>
                <a:cs typeface="Trebuchet MS"/>
              </a:rPr>
              <a:t> </a:t>
            </a:r>
            <a:r>
              <a:rPr spc="-40" dirty="0">
                <a:latin typeface="Trebuchet MS"/>
                <a:cs typeface="Trebuchet MS"/>
              </a:rPr>
              <a:t>k</a:t>
            </a:r>
            <a:r>
              <a:rPr spc="-50" dirty="0">
                <a:latin typeface="Trebuchet MS"/>
                <a:cs typeface="Trebuchet MS"/>
              </a:rPr>
              <a:t>e</a:t>
            </a:r>
            <a:r>
              <a:rPr spc="5" dirty="0">
                <a:latin typeface="Trebuchet MS"/>
                <a:cs typeface="Trebuchet MS"/>
              </a:rPr>
              <a:t>m</a:t>
            </a:r>
            <a:r>
              <a:rPr spc="-50" dirty="0">
                <a:latin typeface="Trebuchet MS"/>
                <a:cs typeface="Trebuchet MS"/>
              </a:rPr>
              <a:t>a</a:t>
            </a:r>
            <a:r>
              <a:rPr spc="-35" dirty="0">
                <a:latin typeface="Trebuchet MS"/>
                <a:cs typeface="Trebuchet MS"/>
              </a:rPr>
              <a:t>tian  </a:t>
            </a:r>
            <a:r>
              <a:rPr spc="60" dirty="0">
                <a:latin typeface="Trebuchet MS"/>
                <a:cs typeface="Trebuchet MS"/>
              </a:rPr>
              <a:t>s</a:t>
            </a:r>
            <a:r>
              <a:rPr spc="-60" dirty="0">
                <a:latin typeface="Trebuchet MS"/>
                <a:cs typeface="Trebuchet MS"/>
              </a:rPr>
              <a:t>e</a:t>
            </a:r>
            <a:r>
              <a:rPr spc="-75" dirty="0">
                <a:latin typeface="Trebuchet MS"/>
                <a:cs typeface="Trebuchet MS"/>
              </a:rPr>
              <a:t>l</a:t>
            </a:r>
            <a:r>
              <a:rPr spc="-20" dirty="0">
                <a:latin typeface="Trebuchet MS"/>
                <a:cs typeface="Trebuchet MS"/>
              </a:rPr>
              <a:t>ama</a:t>
            </a:r>
            <a:r>
              <a:rPr spc="-95" dirty="0">
                <a:latin typeface="Trebuchet MS"/>
                <a:cs typeface="Trebuchet MS"/>
              </a:rPr>
              <a:t> </a:t>
            </a:r>
            <a:r>
              <a:rPr spc="15" dirty="0">
                <a:latin typeface="Trebuchet MS"/>
                <a:cs typeface="Trebuchet MS"/>
              </a:rPr>
              <a:t>g</a:t>
            </a:r>
            <a:r>
              <a:rPr spc="-60" dirty="0">
                <a:latin typeface="Trebuchet MS"/>
                <a:cs typeface="Trebuchet MS"/>
              </a:rPr>
              <a:t>e</a:t>
            </a:r>
            <a:r>
              <a:rPr spc="5" dirty="0">
                <a:latin typeface="Trebuchet MS"/>
                <a:cs typeface="Trebuchet MS"/>
              </a:rPr>
              <a:t>m</a:t>
            </a:r>
            <a:r>
              <a:rPr spc="-50" dirty="0">
                <a:latin typeface="Trebuchet MS"/>
                <a:cs typeface="Trebuchet MS"/>
              </a:rPr>
              <a:t>p</a:t>
            </a:r>
            <a:r>
              <a:rPr spc="-30" dirty="0">
                <a:latin typeface="Trebuchet MS"/>
                <a:cs typeface="Trebuchet MS"/>
              </a:rPr>
              <a:t>a</a:t>
            </a:r>
            <a:r>
              <a:rPr spc="-125" dirty="0">
                <a:latin typeface="Trebuchet MS"/>
                <a:cs typeface="Trebuchet MS"/>
              </a:rPr>
              <a:t> </a:t>
            </a:r>
            <a:r>
              <a:rPr spc="-50" dirty="0">
                <a:latin typeface="Trebuchet MS"/>
                <a:cs typeface="Trebuchet MS"/>
              </a:rPr>
              <a:t>b</a:t>
            </a:r>
            <a:r>
              <a:rPr spc="-15" dirty="0">
                <a:latin typeface="Trebuchet MS"/>
                <a:cs typeface="Trebuchet MS"/>
              </a:rPr>
              <a:t>u</a:t>
            </a:r>
            <a:r>
              <a:rPr spc="5" dirty="0">
                <a:latin typeface="Trebuchet MS"/>
                <a:cs typeface="Trebuchet MS"/>
              </a:rPr>
              <a:t>m</a:t>
            </a:r>
            <a:r>
              <a:rPr spc="-80" dirty="0">
                <a:latin typeface="Trebuchet MS"/>
                <a:cs typeface="Trebuchet MS"/>
              </a:rPr>
              <a:t>i</a:t>
            </a:r>
            <a:r>
              <a:rPr spc="-185" dirty="0">
                <a:latin typeface="Trebuchet MS"/>
                <a:cs typeface="Trebuchet MS"/>
              </a:rPr>
              <a:t>.</a:t>
            </a:r>
            <a:endParaRPr dirty="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1400" dirty="0">
              <a:latin typeface="Trebuchet MS"/>
              <a:cs typeface="Trebuchet MS"/>
            </a:endParaRPr>
          </a:p>
        </p:txBody>
      </p:sp>
    </p:spTree>
    <p:extLst>
      <p:ext uri="{BB962C8B-B14F-4D97-AF65-F5344CB8AC3E}">
        <p14:creationId xmlns:p14="http://schemas.microsoft.com/office/powerpoint/2010/main" val="4205678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5"/>
          <p:cNvSpPr txBox="1">
            <a:spLocks noGrp="1"/>
          </p:cNvSpPr>
          <p:nvPr>
            <p:ph type="title"/>
          </p:nvPr>
        </p:nvSpPr>
        <p:spPr>
          <a:xfrm>
            <a:off x="957783" y="319862"/>
            <a:ext cx="4483735" cy="3917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n-GB" sz="2400" spc="-130" dirty="0" smtClean="0">
                <a:uFill>
                  <a:solidFill>
                    <a:srgbClr val="9F5800"/>
                  </a:solidFill>
                </a:uFill>
              </a:rPr>
              <a:t>TANGGAP </a:t>
            </a:r>
            <a:r>
              <a:rPr sz="2400" spc="80" dirty="0" smtClean="0"/>
              <a:t>D</a:t>
            </a:r>
            <a:r>
              <a:rPr sz="2400" spc="15" dirty="0" smtClean="0"/>
              <a:t>A</a:t>
            </a:r>
            <a:r>
              <a:rPr sz="2400" spc="80" dirty="0" smtClean="0"/>
              <a:t>R</a:t>
            </a:r>
            <a:r>
              <a:rPr sz="2400" spc="-25" dirty="0" smtClean="0"/>
              <a:t>U</a:t>
            </a:r>
            <a:r>
              <a:rPr sz="2400" spc="80" dirty="0" smtClean="0"/>
              <a:t>R</a:t>
            </a:r>
            <a:r>
              <a:rPr sz="2400" spc="15" dirty="0" smtClean="0"/>
              <a:t>A</a:t>
            </a:r>
            <a:r>
              <a:rPr sz="2400" spc="-130" dirty="0" smtClean="0"/>
              <a:t>T</a:t>
            </a:r>
            <a:r>
              <a:rPr sz="2400" spc="-240" dirty="0" smtClean="0"/>
              <a:t> </a:t>
            </a:r>
            <a:r>
              <a:rPr sz="2400" spc="-145" dirty="0"/>
              <a:t>G</a:t>
            </a:r>
            <a:r>
              <a:rPr sz="2400" spc="30" dirty="0"/>
              <a:t>E</a:t>
            </a:r>
            <a:r>
              <a:rPr sz="2400" spc="220" dirty="0"/>
              <a:t>M</a:t>
            </a:r>
            <a:r>
              <a:rPr sz="2400" spc="165" dirty="0"/>
              <a:t>P</a:t>
            </a:r>
            <a:r>
              <a:rPr sz="2400" spc="15" dirty="0"/>
              <a:t>A</a:t>
            </a:r>
            <a:r>
              <a:rPr sz="2400" spc="-215" dirty="0"/>
              <a:t> </a:t>
            </a:r>
            <a:r>
              <a:rPr sz="2400" spc="120" dirty="0"/>
              <a:t>B</a:t>
            </a:r>
            <a:r>
              <a:rPr sz="2400" spc="-25" dirty="0"/>
              <a:t>U</a:t>
            </a:r>
            <a:r>
              <a:rPr sz="2400" spc="114" dirty="0"/>
              <a:t>MI</a:t>
            </a:r>
            <a:endParaRPr sz="2400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xmlns="" id="{9E113FDD-329E-42ED-B5A1-B04EF152C30A}"/>
              </a:ext>
            </a:extLst>
          </p:cNvPr>
          <p:cNvCxnSpPr>
            <a:cxnSpLocks/>
            <a:stCxn id="4" idx="3"/>
          </p:cNvCxnSpPr>
          <p:nvPr/>
        </p:nvCxnSpPr>
        <p:spPr>
          <a:xfrm>
            <a:off x="5441518" y="515760"/>
            <a:ext cx="3378954" cy="0"/>
          </a:xfrm>
          <a:prstGeom prst="line">
            <a:avLst/>
          </a:prstGeom>
          <a:ln w="381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xmlns="" id="{9E113FDD-329E-42ED-B5A1-B04EF152C30A}"/>
              </a:ext>
            </a:extLst>
          </p:cNvPr>
          <p:cNvCxnSpPr>
            <a:cxnSpLocks/>
            <a:endCxn id="4" idx="1"/>
          </p:cNvCxnSpPr>
          <p:nvPr/>
        </p:nvCxnSpPr>
        <p:spPr>
          <a:xfrm flipV="1">
            <a:off x="107504" y="515760"/>
            <a:ext cx="850279" cy="932"/>
          </a:xfrm>
          <a:prstGeom prst="line">
            <a:avLst/>
          </a:prstGeom>
          <a:ln w="381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8" name="Rectangle 7"/>
          <p:cNvSpPr/>
          <p:nvPr/>
        </p:nvSpPr>
        <p:spPr>
          <a:xfrm>
            <a:off x="251520" y="699542"/>
            <a:ext cx="41735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2700">
              <a:lnSpc>
                <a:spcPct val="100000"/>
              </a:lnSpc>
              <a:spcBef>
                <a:spcPts val="1055"/>
              </a:spcBef>
            </a:pPr>
            <a:r>
              <a:rPr lang="pt-BR" u="sng" spc="-110" dirty="0" smtClean="0">
                <a:uFill>
                  <a:solidFill>
                    <a:srgbClr val="62646A"/>
                  </a:solidFill>
                </a:uFill>
                <a:cs typeface="Trebuchet MS"/>
              </a:rPr>
              <a:t>Jika</a:t>
            </a:r>
            <a:r>
              <a:rPr lang="pt-BR" u="sng" spc="-125" dirty="0" smtClean="0">
                <a:uFill>
                  <a:solidFill>
                    <a:srgbClr val="62646A"/>
                  </a:solidFill>
                </a:uFill>
                <a:cs typeface="Trebuchet MS"/>
              </a:rPr>
              <a:t> </a:t>
            </a:r>
            <a:r>
              <a:rPr lang="pt-BR" u="sng" spc="-25" dirty="0" smtClean="0">
                <a:uFill>
                  <a:solidFill>
                    <a:srgbClr val="62646A"/>
                  </a:solidFill>
                </a:uFill>
                <a:cs typeface="Trebuchet MS"/>
              </a:rPr>
              <a:t>Anda</a:t>
            </a:r>
            <a:r>
              <a:rPr lang="pt-BR" u="sng" spc="-80" dirty="0" smtClean="0">
                <a:uFill>
                  <a:solidFill>
                    <a:srgbClr val="62646A"/>
                  </a:solidFill>
                </a:uFill>
                <a:cs typeface="Trebuchet MS"/>
              </a:rPr>
              <a:t> </a:t>
            </a:r>
            <a:r>
              <a:rPr lang="pt-BR" u="sng" spc="-35" dirty="0" smtClean="0">
                <a:uFill>
                  <a:solidFill>
                    <a:srgbClr val="62646A"/>
                  </a:solidFill>
                </a:uFill>
                <a:cs typeface="Trebuchet MS"/>
              </a:rPr>
              <a:t>Berada</a:t>
            </a:r>
            <a:r>
              <a:rPr lang="pt-BR" u="sng" spc="-80" dirty="0" smtClean="0">
                <a:uFill>
                  <a:solidFill>
                    <a:srgbClr val="62646A"/>
                  </a:solidFill>
                </a:uFill>
                <a:cs typeface="Trebuchet MS"/>
              </a:rPr>
              <a:t> </a:t>
            </a:r>
            <a:r>
              <a:rPr lang="pt-BR" u="sng" spc="-35" dirty="0" smtClean="0">
                <a:uFill>
                  <a:solidFill>
                    <a:srgbClr val="62646A"/>
                  </a:solidFill>
                </a:uFill>
                <a:cs typeface="Trebuchet MS"/>
              </a:rPr>
              <a:t>Di</a:t>
            </a:r>
            <a:r>
              <a:rPr lang="pt-BR" u="sng" spc="-95" dirty="0" smtClean="0">
                <a:uFill>
                  <a:solidFill>
                    <a:srgbClr val="62646A"/>
                  </a:solidFill>
                </a:uFill>
                <a:cs typeface="Trebuchet MS"/>
              </a:rPr>
              <a:t> </a:t>
            </a:r>
            <a:r>
              <a:rPr lang="pt-BR" u="sng" spc="-35" dirty="0" smtClean="0">
                <a:uFill>
                  <a:solidFill>
                    <a:srgbClr val="62646A"/>
                  </a:solidFill>
                </a:uFill>
                <a:cs typeface="Trebuchet MS"/>
              </a:rPr>
              <a:t>Dalam</a:t>
            </a:r>
            <a:r>
              <a:rPr lang="pt-BR" u="sng" spc="-70" dirty="0" smtClean="0">
                <a:uFill>
                  <a:solidFill>
                    <a:srgbClr val="62646A"/>
                  </a:solidFill>
                </a:uFill>
                <a:cs typeface="Trebuchet MS"/>
              </a:rPr>
              <a:t> </a:t>
            </a:r>
            <a:r>
              <a:rPr lang="pt-BR" u="sng" spc="-50" dirty="0" smtClean="0">
                <a:uFill>
                  <a:solidFill>
                    <a:srgbClr val="62646A"/>
                  </a:solidFill>
                </a:uFill>
                <a:cs typeface="Trebuchet MS"/>
              </a:rPr>
              <a:t>Gedung/Ruangan:</a:t>
            </a:r>
            <a:endParaRPr lang="pt-BR" dirty="0">
              <a:cs typeface="Trebuchet MS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00934" y="987574"/>
            <a:ext cx="5855242" cy="4001095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marL="270510" indent="-171450">
              <a:lnSpc>
                <a:spcPct val="100000"/>
              </a:lnSpc>
              <a:spcBef>
                <a:spcPts val="765"/>
              </a:spcBef>
              <a:buFont typeface="Arial MT"/>
              <a:buChar char="•"/>
              <a:tabLst>
                <a:tab pos="271145" algn="l"/>
              </a:tabLst>
            </a:pPr>
            <a:r>
              <a:rPr lang="en-US" sz="1400" spc="-10" dirty="0" err="1" smtClean="0">
                <a:cs typeface="Trebuchet MS"/>
              </a:rPr>
              <a:t>Saat</a:t>
            </a:r>
            <a:r>
              <a:rPr lang="en-US" sz="1400" spc="-90" dirty="0" smtClean="0">
                <a:cs typeface="Trebuchet MS"/>
              </a:rPr>
              <a:t> </a:t>
            </a:r>
            <a:r>
              <a:rPr lang="en-US" sz="1400" spc="-20" dirty="0" err="1" smtClean="0">
                <a:cs typeface="Trebuchet MS"/>
              </a:rPr>
              <a:t>merasakan</a:t>
            </a:r>
            <a:r>
              <a:rPr lang="en-US" sz="1400" spc="-110" dirty="0" smtClean="0">
                <a:cs typeface="Trebuchet MS"/>
              </a:rPr>
              <a:t> </a:t>
            </a:r>
            <a:r>
              <a:rPr lang="en-US" sz="1400" spc="-30" dirty="0" err="1" smtClean="0">
                <a:cs typeface="Trebuchet MS"/>
              </a:rPr>
              <a:t>goncangan</a:t>
            </a:r>
            <a:r>
              <a:rPr lang="en-US" sz="1400" spc="-30" dirty="0" smtClean="0">
                <a:cs typeface="Trebuchet MS"/>
              </a:rPr>
              <a:t>,</a:t>
            </a:r>
            <a:r>
              <a:rPr lang="en-US" sz="1400" spc="-145" dirty="0" smtClean="0">
                <a:cs typeface="Trebuchet MS"/>
              </a:rPr>
              <a:t> </a:t>
            </a:r>
            <a:r>
              <a:rPr lang="en-US" sz="1400" spc="-15" dirty="0" err="1" smtClean="0">
                <a:cs typeface="Trebuchet MS"/>
              </a:rPr>
              <a:t>mohon</a:t>
            </a:r>
            <a:r>
              <a:rPr lang="en-US" sz="1400" spc="-100" dirty="0" smtClean="0">
                <a:cs typeface="Trebuchet MS"/>
              </a:rPr>
              <a:t> </a:t>
            </a:r>
            <a:r>
              <a:rPr lang="en-US" sz="1400" spc="-30" dirty="0" err="1" smtClean="0">
                <a:cs typeface="Trebuchet MS"/>
              </a:rPr>
              <a:t>untuk</a:t>
            </a:r>
            <a:r>
              <a:rPr lang="en-US" sz="1400" spc="-90" dirty="0" smtClean="0">
                <a:cs typeface="Trebuchet MS"/>
              </a:rPr>
              <a:t> </a:t>
            </a:r>
            <a:r>
              <a:rPr lang="en-US" sz="1400" b="1" spc="-35" dirty="0" err="1" smtClean="0">
                <a:cs typeface="Trebuchet MS"/>
              </a:rPr>
              <a:t>tidak</a:t>
            </a:r>
            <a:r>
              <a:rPr lang="en-US" sz="1400" b="1" spc="-100" dirty="0" smtClean="0">
                <a:cs typeface="Trebuchet MS"/>
              </a:rPr>
              <a:t> </a:t>
            </a:r>
            <a:r>
              <a:rPr lang="en-US" sz="1400" b="1" spc="-40" dirty="0" err="1" smtClean="0">
                <a:cs typeface="Trebuchet MS"/>
              </a:rPr>
              <a:t>panik</a:t>
            </a:r>
            <a:endParaRPr lang="en-US" sz="1400" dirty="0" smtClean="0">
              <a:cs typeface="Trebuchet MS"/>
            </a:endParaRPr>
          </a:p>
          <a:p>
            <a:pPr marL="270510" indent="-17145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•"/>
              <a:tabLst>
                <a:tab pos="271145" algn="l"/>
              </a:tabLst>
            </a:pPr>
            <a:r>
              <a:rPr lang="en-US" sz="1400" b="1" spc="-25" dirty="0" err="1" smtClean="0">
                <a:cs typeface="Trebuchet MS"/>
              </a:rPr>
              <a:t>Meringkukan</a:t>
            </a:r>
            <a:r>
              <a:rPr lang="en-US" sz="1400" b="1" spc="-65" dirty="0" smtClean="0">
                <a:cs typeface="Trebuchet MS"/>
              </a:rPr>
              <a:t> </a:t>
            </a:r>
            <a:r>
              <a:rPr lang="en-US" sz="1400" spc="-30" dirty="0" err="1" smtClean="0">
                <a:cs typeface="Trebuchet MS"/>
              </a:rPr>
              <a:t>badan</a:t>
            </a:r>
            <a:r>
              <a:rPr lang="en-US" sz="1400" spc="-50" dirty="0" smtClean="0">
                <a:cs typeface="Trebuchet MS"/>
              </a:rPr>
              <a:t> </a:t>
            </a:r>
            <a:r>
              <a:rPr lang="en-US" sz="1400" spc="-40" dirty="0" err="1" smtClean="0">
                <a:cs typeface="Trebuchet MS"/>
              </a:rPr>
              <a:t>ke</a:t>
            </a:r>
            <a:r>
              <a:rPr lang="en-US" sz="1400" spc="-65" dirty="0" smtClean="0">
                <a:cs typeface="Trebuchet MS"/>
              </a:rPr>
              <a:t> </a:t>
            </a:r>
            <a:r>
              <a:rPr lang="en-US" sz="1400" spc="-45" dirty="0" err="1" smtClean="0">
                <a:cs typeface="Trebuchet MS"/>
              </a:rPr>
              <a:t>lantai</a:t>
            </a:r>
            <a:r>
              <a:rPr lang="en-US" sz="1400" spc="-60" dirty="0" smtClean="0">
                <a:cs typeface="Trebuchet MS"/>
              </a:rPr>
              <a:t> </a:t>
            </a:r>
            <a:r>
              <a:rPr lang="en-US" sz="1400" spc="-25" dirty="0" err="1" smtClean="0">
                <a:cs typeface="Trebuchet MS"/>
              </a:rPr>
              <a:t>dan</a:t>
            </a:r>
            <a:r>
              <a:rPr lang="en-US" sz="1400" spc="-60" dirty="0" smtClean="0">
                <a:cs typeface="Trebuchet MS"/>
              </a:rPr>
              <a:t> </a:t>
            </a:r>
            <a:r>
              <a:rPr lang="en-US" sz="1400" spc="-20" dirty="0" err="1" smtClean="0">
                <a:cs typeface="Trebuchet MS"/>
              </a:rPr>
              <a:t>segera</a:t>
            </a:r>
            <a:r>
              <a:rPr lang="en-US" sz="1400" spc="-65" dirty="0" smtClean="0">
                <a:cs typeface="Trebuchet MS"/>
              </a:rPr>
              <a:t> </a:t>
            </a:r>
            <a:r>
              <a:rPr lang="en-US" sz="1400" b="1" spc="-45" dirty="0" err="1" smtClean="0">
                <a:cs typeface="Trebuchet MS"/>
              </a:rPr>
              <a:t>berlindung</a:t>
            </a:r>
            <a:r>
              <a:rPr lang="en-US" sz="1400" b="1" spc="-20" dirty="0" smtClean="0">
                <a:cs typeface="Trebuchet MS"/>
              </a:rPr>
              <a:t> </a:t>
            </a:r>
            <a:r>
              <a:rPr lang="en-US" sz="1400" spc="-60" dirty="0" smtClean="0">
                <a:cs typeface="Trebuchet MS"/>
              </a:rPr>
              <a:t>di </a:t>
            </a:r>
            <a:r>
              <a:rPr lang="en-US" sz="1400" spc="-20" dirty="0" err="1" smtClean="0">
                <a:cs typeface="Trebuchet MS"/>
              </a:rPr>
              <a:t>bawah</a:t>
            </a:r>
            <a:r>
              <a:rPr lang="en-US" sz="1400" spc="-55" dirty="0" smtClean="0">
                <a:cs typeface="Trebuchet MS"/>
              </a:rPr>
              <a:t> </a:t>
            </a:r>
            <a:r>
              <a:rPr lang="en-US" sz="1400" spc="-65" dirty="0" err="1" smtClean="0">
                <a:cs typeface="Trebuchet MS"/>
              </a:rPr>
              <a:t>meja</a:t>
            </a:r>
            <a:r>
              <a:rPr lang="en-US" sz="1400" spc="-60" dirty="0" smtClean="0">
                <a:cs typeface="Trebuchet MS"/>
              </a:rPr>
              <a:t> </a:t>
            </a:r>
            <a:r>
              <a:rPr lang="en-US" sz="1400" spc="-10" dirty="0" smtClean="0">
                <a:cs typeface="Trebuchet MS"/>
              </a:rPr>
              <a:t>yang</a:t>
            </a:r>
            <a:r>
              <a:rPr lang="en-US" sz="1400" spc="-55" dirty="0" smtClean="0">
                <a:cs typeface="Trebuchet MS"/>
              </a:rPr>
              <a:t> </a:t>
            </a:r>
            <a:r>
              <a:rPr lang="en-US" sz="1400" spc="-20" dirty="0" err="1" smtClean="0">
                <a:cs typeface="Trebuchet MS"/>
              </a:rPr>
              <a:t>kokoh</a:t>
            </a:r>
            <a:r>
              <a:rPr lang="en-US" sz="1400" spc="-20" dirty="0" smtClean="0">
                <a:cs typeface="Trebuchet MS"/>
              </a:rPr>
              <a:t> </a:t>
            </a:r>
            <a:r>
              <a:rPr lang="en-US" sz="1400" spc="-20" dirty="0" err="1" smtClean="0">
                <a:cs typeface="Trebuchet MS"/>
              </a:rPr>
              <a:t>atau</a:t>
            </a:r>
            <a:r>
              <a:rPr lang="en-US" sz="1400" spc="-20" dirty="0" smtClean="0">
                <a:cs typeface="Trebuchet MS"/>
              </a:rPr>
              <a:t> </a:t>
            </a:r>
            <a:r>
              <a:rPr lang="en-US" sz="1400" spc="-20" dirty="0" err="1" smtClean="0">
                <a:cs typeface="Trebuchet MS"/>
              </a:rPr>
              <a:t>furnitur</a:t>
            </a:r>
            <a:r>
              <a:rPr lang="en-US" sz="1400" spc="-20" dirty="0" smtClean="0">
                <a:cs typeface="Trebuchet MS"/>
              </a:rPr>
              <a:t> </a:t>
            </a:r>
            <a:r>
              <a:rPr lang="en-US" sz="1400" spc="-20" dirty="0" err="1" smtClean="0">
                <a:cs typeface="Trebuchet MS"/>
              </a:rPr>
              <a:t>serta</a:t>
            </a:r>
            <a:r>
              <a:rPr lang="en-US" sz="1400" spc="-20" dirty="0" smtClean="0">
                <a:cs typeface="Trebuchet MS"/>
              </a:rPr>
              <a:t> </a:t>
            </a:r>
            <a:r>
              <a:rPr lang="en-US" sz="1400" b="1" spc="-20" dirty="0" err="1" smtClean="0">
                <a:cs typeface="Trebuchet MS"/>
              </a:rPr>
              <a:t>bertahan</a:t>
            </a:r>
            <a:r>
              <a:rPr lang="en-US" sz="1400" spc="-20" dirty="0" smtClean="0">
                <a:cs typeface="Trebuchet MS"/>
              </a:rPr>
              <a:t> </a:t>
            </a:r>
            <a:r>
              <a:rPr lang="en-US" sz="1400" spc="-20" dirty="0" err="1" smtClean="0">
                <a:cs typeface="Trebuchet MS"/>
              </a:rPr>
              <a:t>samapai</a:t>
            </a:r>
            <a:r>
              <a:rPr lang="en-US" sz="1400" spc="-20" dirty="0" smtClean="0">
                <a:cs typeface="Trebuchet MS"/>
              </a:rPr>
              <a:t> </a:t>
            </a:r>
            <a:r>
              <a:rPr lang="en-US" sz="1400" spc="-20" dirty="0" err="1" smtClean="0">
                <a:cs typeface="Trebuchet MS"/>
              </a:rPr>
              <a:t>goncangan</a:t>
            </a:r>
            <a:r>
              <a:rPr lang="en-US" sz="1400" spc="-20" dirty="0" smtClean="0">
                <a:cs typeface="Trebuchet MS"/>
              </a:rPr>
              <a:t> </a:t>
            </a:r>
            <a:r>
              <a:rPr lang="en-US" sz="1400" spc="-20" dirty="0" err="1" smtClean="0">
                <a:cs typeface="Trebuchet MS"/>
              </a:rPr>
              <a:t>berakhir</a:t>
            </a:r>
            <a:endParaRPr lang="en-US" sz="1400" spc="-20" dirty="0" smtClean="0">
              <a:cs typeface="Trebuchet MS"/>
            </a:endParaRPr>
          </a:p>
          <a:p>
            <a:pPr marL="270510" indent="-171450">
              <a:spcBef>
                <a:spcPts val="600"/>
              </a:spcBef>
              <a:buFont typeface="Arial" panose="020B0604020202020204" pitchFamily="34" charset="0"/>
              <a:buChar char="•"/>
              <a:tabLst>
                <a:tab pos="271145" algn="l"/>
              </a:tabLst>
            </a:pPr>
            <a:r>
              <a:rPr lang="en-US" sz="1400" spc="-85" dirty="0" err="1" smtClean="0">
                <a:cs typeface="Trebuchet MS"/>
              </a:rPr>
              <a:t>Jika</a:t>
            </a:r>
            <a:r>
              <a:rPr lang="en-US" sz="1400" spc="-20" dirty="0" smtClean="0">
                <a:cs typeface="Trebuchet MS"/>
              </a:rPr>
              <a:t> </a:t>
            </a:r>
            <a:r>
              <a:rPr lang="en-US" sz="1400" spc="-45" dirty="0" err="1" smtClean="0">
                <a:cs typeface="Trebuchet MS"/>
              </a:rPr>
              <a:t>tidak</a:t>
            </a:r>
            <a:r>
              <a:rPr lang="en-US" sz="1400" spc="-15" dirty="0" smtClean="0">
                <a:cs typeface="Trebuchet MS"/>
              </a:rPr>
              <a:t> </a:t>
            </a:r>
            <a:r>
              <a:rPr lang="en-US" sz="1400" spc="-30" dirty="0" err="1" smtClean="0">
                <a:cs typeface="Trebuchet MS"/>
              </a:rPr>
              <a:t>ada</a:t>
            </a:r>
            <a:r>
              <a:rPr lang="en-US" sz="1400" spc="-20" dirty="0" smtClean="0">
                <a:cs typeface="Trebuchet MS"/>
              </a:rPr>
              <a:t> </a:t>
            </a:r>
            <a:r>
              <a:rPr lang="en-US" sz="1400" spc="-45" dirty="0" err="1" smtClean="0">
                <a:cs typeface="Trebuchet MS"/>
              </a:rPr>
              <a:t>furnitur</a:t>
            </a:r>
            <a:r>
              <a:rPr lang="en-US" sz="1400" spc="-5" dirty="0" smtClean="0">
                <a:cs typeface="Trebuchet MS"/>
              </a:rPr>
              <a:t> </a:t>
            </a:r>
            <a:r>
              <a:rPr lang="en-US" sz="1400" spc="-10" dirty="0" smtClean="0">
                <a:cs typeface="Trebuchet MS"/>
              </a:rPr>
              <a:t>yang</a:t>
            </a:r>
            <a:r>
              <a:rPr lang="en-US" sz="1400" dirty="0" smtClean="0">
                <a:cs typeface="Trebuchet MS"/>
              </a:rPr>
              <a:t> </a:t>
            </a:r>
            <a:r>
              <a:rPr lang="en-US" sz="1400" spc="-40" dirty="0" err="1" smtClean="0">
                <a:cs typeface="Trebuchet MS"/>
              </a:rPr>
              <a:t>tersedia</a:t>
            </a:r>
            <a:r>
              <a:rPr lang="en-US" sz="1400" spc="-15" dirty="0" smtClean="0">
                <a:cs typeface="Trebuchet MS"/>
              </a:rPr>
              <a:t> </a:t>
            </a:r>
            <a:r>
              <a:rPr lang="en-US" sz="1400" spc="-30" dirty="0" err="1" smtClean="0">
                <a:cs typeface="Trebuchet MS"/>
              </a:rPr>
              <a:t>untuk</a:t>
            </a:r>
            <a:r>
              <a:rPr lang="en-US" sz="1400" spc="-10" dirty="0" smtClean="0">
                <a:cs typeface="Trebuchet MS"/>
              </a:rPr>
              <a:t> </a:t>
            </a:r>
            <a:r>
              <a:rPr lang="en-US" sz="1400" spc="-55" dirty="0" err="1" smtClean="0">
                <a:cs typeface="Trebuchet MS"/>
              </a:rPr>
              <a:t>dijadikan</a:t>
            </a:r>
            <a:r>
              <a:rPr lang="en-US" sz="1400" spc="-10" dirty="0" smtClean="0">
                <a:cs typeface="Trebuchet MS"/>
              </a:rPr>
              <a:t> </a:t>
            </a:r>
            <a:r>
              <a:rPr lang="en-US" sz="1400" spc="-20" dirty="0" err="1" smtClean="0">
                <a:cs typeface="Trebuchet MS"/>
              </a:rPr>
              <a:t>sebagai</a:t>
            </a:r>
            <a:r>
              <a:rPr lang="en-US" sz="1400" spc="-15" dirty="0" smtClean="0">
                <a:cs typeface="Trebuchet MS"/>
              </a:rPr>
              <a:t> </a:t>
            </a:r>
            <a:r>
              <a:rPr lang="en-US" sz="1400" spc="-40" dirty="0" err="1" smtClean="0">
                <a:cs typeface="Trebuchet MS"/>
              </a:rPr>
              <a:t>tempat</a:t>
            </a:r>
            <a:r>
              <a:rPr lang="en-US" sz="1400" spc="-15" dirty="0" smtClean="0">
                <a:cs typeface="Trebuchet MS"/>
              </a:rPr>
              <a:t> </a:t>
            </a:r>
            <a:r>
              <a:rPr lang="en-US" sz="1400" spc="-50" dirty="0" err="1" smtClean="0">
                <a:cs typeface="Trebuchet MS"/>
              </a:rPr>
              <a:t>berlindung,</a:t>
            </a:r>
            <a:r>
              <a:rPr lang="en-US" sz="1400" spc="-15" dirty="0" err="1" smtClean="0">
                <a:cs typeface="Trebuchet MS"/>
              </a:rPr>
              <a:t>segara</a:t>
            </a:r>
            <a:r>
              <a:rPr lang="en-US" sz="1400" spc="225" dirty="0" smtClean="0">
                <a:cs typeface="Trebuchet MS"/>
              </a:rPr>
              <a:t> </a:t>
            </a:r>
            <a:r>
              <a:rPr lang="en-US" sz="1400" spc="-55" dirty="0" err="1" smtClean="0">
                <a:cs typeface="Trebuchet MS"/>
              </a:rPr>
              <a:t>cari</a:t>
            </a:r>
            <a:r>
              <a:rPr lang="en-US" sz="1400" spc="225" dirty="0" smtClean="0">
                <a:cs typeface="Trebuchet MS"/>
              </a:rPr>
              <a:t> </a:t>
            </a:r>
            <a:r>
              <a:rPr lang="en-US" sz="1400" spc="-40" dirty="0" err="1" smtClean="0">
                <a:cs typeface="Trebuchet MS"/>
              </a:rPr>
              <a:t>tempat</a:t>
            </a:r>
            <a:r>
              <a:rPr lang="en-US" sz="1400" spc="225" dirty="0" smtClean="0">
                <a:cs typeface="Trebuchet MS"/>
              </a:rPr>
              <a:t> </a:t>
            </a:r>
            <a:r>
              <a:rPr lang="en-US" sz="1400" spc="-10" dirty="0" smtClean="0">
                <a:cs typeface="Trebuchet MS"/>
              </a:rPr>
              <a:t>yang</a:t>
            </a:r>
            <a:r>
              <a:rPr lang="en-US" sz="1400" spc="235" dirty="0" smtClean="0">
                <a:cs typeface="Trebuchet MS"/>
              </a:rPr>
              <a:t> </a:t>
            </a:r>
            <a:r>
              <a:rPr lang="en-US" sz="1400" spc="-20" dirty="0" err="1" smtClean="0">
                <a:cs typeface="Trebuchet MS"/>
              </a:rPr>
              <a:t>aman</a:t>
            </a:r>
            <a:r>
              <a:rPr lang="en-US" sz="1400" spc="235" dirty="0" smtClean="0">
                <a:cs typeface="Trebuchet MS"/>
              </a:rPr>
              <a:t> </a:t>
            </a:r>
            <a:r>
              <a:rPr lang="en-US" sz="1400" spc="-50" dirty="0" err="1" smtClean="0">
                <a:cs typeface="Trebuchet MS"/>
              </a:rPr>
              <a:t>terdekat</a:t>
            </a:r>
            <a:r>
              <a:rPr lang="en-US" sz="1400" spc="225" dirty="0" smtClean="0">
                <a:cs typeface="Trebuchet MS"/>
              </a:rPr>
              <a:t> </a:t>
            </a:r>
            <a:r>
              <a:rPr lang="en-US" sz="1400" spc="-35" dirty="0" smtClean="0">
                <a:cs typeface="Trebuchet MS"/>
              </a:rPr>
              <a:t>(</a:t>
            </a:r>
            <a:r>
              <a:rPr lang="en-US" sz="1400" spc="-35" dirty="0" err="1" smtClean="0">
                <a:cs typeface="Trebuchet MS"/>
              </a:rPr>
              <a:t>misalnya</a:t>
            </a:r>
            <a:r>
              <a:rPr lang="en-US" sz="1400" spc="229" dirty="0" smtClean="0">
                <a:cs typeface="Trebuchet MS"/>
              </a:rPr>
              <a:t> </a:t>
            </a:r>
            <a:r>
              <a:rPr lang="en-US" sz="1400" spc="-55" dirty="0" smtClean="0">
                <a:cs typeface="Trebuchet MS"/>
              </a:rPr>
              <a:t>di</a:t>
            </a:r>
            <a:r>
              <a:rPr lang="en-US" sz="1400" spc="229" dirty="0" smtClean="0">
                <a:cs typeface="Trebuchet MS"/>
              </a:rPr>
              <a:t> </a:t>
            </a:r>
            <a:r>
              <a:rPr lang="en-US" sz="1400" spc="-15" dirty="0" err="1" smtClean="0">
                <a:cs typeface="Trebuchet MS"/>
              </a:rPr>
              <a:t>sudut</a:t>
            </a:r>
            <a:r>
              <a:rPr lang="en-US" sz="1400" spc="245" dirty="0" smtClean="0">
                <a:cs typeface="Trebuchet MS"/>
              </a:rPr>
              <a:t> </a:t>
            </a:r>
            <a:r>
              <a:rPr lang="en-US" sz="1400" spc="-15" dirty="0" err="1" smtClean="0">
                <a:cs typeface="Trebuchet MS"/>
              </a:rPr>
              <a:t>bangunan</a:t>
            </a:r>
            <a:r>
              <a:rPr lang="en-US" sz="1400" spc="225" dirty="0" smtClean="0">
                <a:cs typeface="Trebuchet MS"/>
              </a:rPr>
              <a:t> </a:t>
            </a:r>
            <a:r>
              <a:rPr lang="en-US" sz="1400" spc="-30" dirty="0" err="1" smtClean="0">
                <a:cs typeface="Trebuchet MS"/>
              </a:rPr>
              <a:t>atau</a:t>
            </a:r>
            <a:r>
              <a:rPr lang="en-US" sz="1400" spc="-30" dirty="0" smtClean="0">
                <a:cs typeface="Trebuchet MS"/>
              </a:rPr>
              <a:t> </a:t>
            </a:r>
            <a:r>
              <a:rPr lang="en-US" sz="1400" spc="-35" dirty="0" err="1" smtClean="0">
                <a:cs typeface="Trebuchet MS"/>
              </a:rPr>
              <a:t>dinding</a:t>
            </a:r>
            <a:r>
              <a:rPr lang="en-US" sz="1400" spc="-5" dirty="0" smtClean="0">
                <a:cs typeface="Trebuchet MS"/>
              </a:rPr>
              <a:t> </a:t>
            </a:r>
            <a:r>
              <a:rPr lang="en-US" sz="1400" spc="-50" dirty="0" smtClean="0">
                <a:cs typeface="Trebuchet MS"/>
              </a:rPr>
              <a:t>interior</a:t>
            </a:r>
            <a:r>
              <a:rPr lang="en-US" sz="1400" spc="-15" dirty="0" smtClean="0">
                <a:cs typeface="Trebuchet MS"/>
              </a:rPr>
              <a:t> yang</a:t>
            </a:r>
            <a:r>
              <a:rPr lang="en-US" sz="1400" spc="-5" dirty="0" smtClean="0">
                <a:cs typeface="Trebuchet MS"/>
              </a:rPr>
              <a:t> </a:t>
            </a:r>
            <a:r>
              <a:rPr lang="en-US" sz="1400" spc="-60" dirty="0" err="1" smtClean="0">
                <a:cs typeface="Trebuchet MS"/>
              </a:rPr>
              <a:t>jauh</a:t>
            </a:r>
            <a:r>
              <a:rPr lang="en-US" sz="1400" spc="-10" dirty="0" smtClean="0">
                <a:cs typeface="Trebuchet MS"/>
              </a:rPr>
              <a:t> </a:t>
            </a:r>
            <a:r>
              <a:rPr lang="en-US" sz="1400" spc="-50" dirty="0" err="1" smtClean="0">
                <a:cs typeface="Trebuchet MS"/>
              </a:rPr>
              <a:t>dari</a:t>
            </a:r>
            <a:r>
              <a:rPr lang="en-US" sz="1400" spc="-15" dirty="0" smtClean="0">
                <a:cs typeface="Trebuchet MS"/>
              </a:rPr>
              <a:t> </a:t>
            </a:r>
            <a:r>
              <a:rPr lang="en-US" sz="1400" spc="-65" dirty="0" err="1" smtClean="0">
                <a:cs typeface="Trebuchet MS"/>
              </a:rPr>
              <a:t>jendela</a:t>
            </a:r>
            <a:r>
              <a:rPr lang="en-US" sz="1400" spc="-15" dirty="0" smtClean="0">
                <a:cs typeface="Trebuchet MS"/>
              </a:rPr>
              <a:t> </a:t>
            </a:r>
            <a:r>
              <a:rPr lang="en-US" sz="1400" spc="-25" dirty="0" err="1" smtClean="0">
                <a:cs typeface="Trebuchet MS"/>
              </a:rPr>
              <a:t>dan</a:t>
            </a:r>
            <a:r>
              <a:rPr lang="en-US" sz="1400" spc="-10" dirty="0" smtClean="0">
                <a:cs typeface="Trebuchet MS"/>
              </a:rPr>
              <a:t> </a:t>
            </a:r>
            <a:r>
              <a:rPr lang="en-US" sz="1400" spc="-35" dirty="0" err="1" smtClean="0">
                <a:cs typeface="Trebuchet MS"/>
              </a:rPr>
              <a:t>apa</a:t>
            </a:r>
            <a:r>
              <a:rPr lang="en-US" sz="1400" spc="-20" dirty="0" smtClean="0">
                <a:cs typeface="Trebuchet MS"/>
              </a:rPr>
              <a:t> </a:t>
            </a:r>
            <a:r>
              <a:rPr lang="en-US" sz="1400" spc="-25" dirty="0" smtClean="0">
                <a:cs typeface="Trebuchet MS"/>
              </a:rPr>
              <a:t>pun</a:t>
            </a:r>
            <a:r>
              <a:rPr lang="en-US" sz="1400" spc="-5" dirty="0" smtClean="0">
                <a:cs typeface="Trebuchet MS"/>
              </a:rPr>
              <a:t> </a:t>
            </a:r>
            <a:r>
              <a:rPr lang="en-US" sz="1400" spc="-15" dirty="0" smtClean="0">
                <a:cs typeface="Trebuchet MS"/>
              </a:rPr>
              <a:t>yang</a:t>
            </a:r>
            <a:r>
              <a:rPr lang="en-US" sz="1400" spc="-5" dirty="0" smtClean="0">
                <a:cs typeface="Trebuchet MS"/>
              </a:rPr>
              <a:t> </a:t>
            </a:r>
            <a:r>
              <a:rPr lang="en-US" sz="1400" spc="-20" dirty="0" err="1" smtClean="0">
                <a:cs typeface="Trebuchet MS"/>
              </a:rPr>
              <a:t>bisa</a:t>
            </a:r>
            <a:r>
              <a:rPr lang="en-US" sz="1400" spc="-15" dirty="0" smtClean="0">
                <a:cs typeface="Trebuchet MS"/>
              </a:rPr>
              <a:t> </a:t>
            </a:r>
            <a:r>
              <a:rPr lang="en-US" sz="1400" spc="-60" dirty="0" err="1" smtClean="0">
                <a:cs typeface="Trebuchet MS"/>
              </a:rPr>
              <a:t>jatuh</a:t>
            </a:r>
            <a:r>
              <a:rPr lang="en-US" sz="1400" spc="-10" dirty="0" smtClean="0">
                <a:cs typeface="Trebuchet MS"/>
              </a:rPr>
              <a:t> </a:t>
            </a:r>
            <a:r>
              <a:rPr lang="en-US" sz="1400" spc="-25" dirty="0" err="1" smtClean="0">
                <a:cs typeface="Trebuchet MS"/>
              </a:rPr>
              <a:t>dan</a:t>
            </a:r>
            <a:r>
              <a:rPr lang="en-US" sz="1400" spc="-10" dirty="0" smtClean="0">
                <a:cs typeface="Trebuchet MS"/>
              </a:rPr>
              <a:t> </a:t>
            </a:r>
            <a:r>
              <a:rPr lang="en-US" sz="1400" spc="-40" dirty="0" err="1" smtClean="0">
                <a:cs typeface="Trebuchet MS"/>
              </a:rPr>
              <a:t>melukai</a:t>
            </a:r>
            <a:r>
              <a:rPr lang="en-US" sz="1400" spc="-40" dirty="0">
                <a:cs typeface="Trebuchet MS"/>
              </a:rPr>
              <a:t> </a:t>
            </a:r>
            <a:r>
              <a:rPr lang="en-US" sz="1400" spc="-40" dirty="0" err="1" smtClean="0">
                <a:cs typeface="Trebuchet MS"/>
              </a:rPr>
              <a:t>Anda</a:t>
            </a:r>
            <a:r>
              <a:rPr lang="en-US" sz="1400" spc="-40" dirty="0" smtClean="0">
                <a:cs typeface="Trebuchet MS"/>
              </a:rPr>
              <a:t>)</a:t>
            </a:r>
            <a:r>
              <a:rPr lang="en-US" sz="1400" spc="-90" dirty="0" smtClean="0">
                <a:cs typeface="Trebuchet MS"/>
              </a:rPr>
              <a:t> </a:t>
            </a:r>
            <a:r>
              <a:rPr lang="en-US" sz="1400" spc="-25" dirty="0" err="1" smtClean="0">
                <a:cs typeface="Trebuchet MS"/>
              </a:rPr>
              <a:t>dan</a:t>
            </a:r>
            <a:r>
              <a:rPr lang="en-US" sz="1400" spc="-85" dirty="0" smtClean="0">
                <a:cs typeface="Trebuchet MS"/>
              </a:rPr>
              <a:t> </a:t>
            </a:r>
            <a:r>
              <a:rPr lang="en-US" sz="1400" spc="-40" dirty="0" err="1" smtClean="0">
                <a:cs typeface="Trebuchet MS"/>
              </a:rPr>
              <a:t>berjongkok</a:t>
            </a:r>
            <a:r>
              <a:rPr lang="en-US" sz="1400" spc="-165" dirty="0" smtClean="0">
                <a:cs typeface="Trebuchet MS"/>
              </a:rPr>
              <a:t> </a:t>
            </a:r>
            <a:r>
              <a:rPr lang="en-US" sz="1400" spc="-30" dirty="0" err="1" smtClean="0">
                <a:cs typeface="Trebuchet MS"/>
              </a:rPr>
              <a:t>sambil</a:t>
            </a:r>
            <a:r>
              <a:rPr lang="en-US" sz="1400" spc="-75" dirty="0" smtClean="0">
                <a:cs typeface="Trebuchet MS"/>
              </a:rPr>
              <a:t> </a:t>
            </a:r>
            <a:r>
              <a:rPr lang="en-US" sz="1400" spc="-35" dirty="0" err="1" smtClean="0">
                <a:cs typeface="Trebuchet MS"/>
              </a:rPr>
              <a:t>menutupi</a:t>
            </a:r>
            <a:r>
              <a:rPr lang="en-US" sz="1400" spc="-65" dirty="0" smtClean="0">
                <a:cs typeface="Trebuchet MS"/>
              </a:rPr>
              <a:t> </a:t>
            </a:r>
            <a:r>
              <a:rPr lang="en-US" sz="1400" spc="-45" dirty="0" err="1" smtClean="0">
                <a:cs typeface="Trebuchet MS"/>
              </a:rPr>
              <a:t>wajah</a:t>
            </a:r>
            <a:r>
              <a:rPr lang="en-US" sz="1400" spc="-105" dirty="0" smtClean="0">
                <a:cs typeface="Trebuchet MS"/>
              </a:rPr>
              <a:t> </a:t>
            </a:r>
            <a:r>
              <a:rPr lang="en-US" sz="1400" spc="-25" dirty="0" err="1" smtClean="0">
                <a:cs typeface="Trebuchet MS"/>
              </a:rPr>
              <a:t>serta</a:t>
            </a:r>
            <a:r>
              <a:rPr lang="en-US" sz="1400" spc="-90" dirty="0" smtClean="0">
                <a:cs typeface="Trebuchet MS"/>
              </a:rPr>
              <a:t> </a:t>
            </a:r>
            <a:r>
              <a:rPr lang="en-US" sz="1400" spc="-40" dirty="0" err="1" smtClean="0">
                <a:cs typeface="Trebuchet MS"/>
              </a:rPr>
              <a:t>kepala</a:t>
            </a:r>
            <a:r>
              <a:rPr lang="en-US" sz="1400" spc="-114" dirty="0" smtClean="0">
                <a:cs typeface="Trebuchet MS"/>
              </a:rPr>
              <a:t> </a:t>
            </a:r>
            <a:r>
              <a:rPr lang="en-US" sz="1400" spc="-20" dirty="0" err="1" smtClean="0">
                <a:cs typeface="Trebuchet MS"/>
              </a:rPr>
              <a:t>Anda</a:t>
            </a:r>
            <a:r>
              <a:rPr lang="en-US" sz="1400" spc="-90" dirty="0" smtClean="0">
                <a:cs typeface="Trebuchet MS"/>
              </a:rPr>
              <a:t> </a:t>
            </a:r>
            <a:r>
              <a:rPr lang="en-US" sz="1400" spc="-20" dirty="0" err="1" smtClean="0">
                <a:cs typeface="Trebuchet MS"/>
              </a:rPr>
              <a:t>dengan</a:t>
            </a:r>
            <a:r>
              <a:rPr lang="en-US" sz="1400" spc="-125" dirty="0" smtClean="0">
                <a:cs typeface="Trebuchet MS"/>
              </a:rPr>
              <a:t> </a:t>
            </a:r>
            <a:r>
              <a:rPr lang="en-US" sz="1400" spc="-25" dirty="0" err="1" smtClean="0">
                <a:cs typeface="Trebuchet MS"/>
              </a:rPr>
              <a:t>lengan</a:t>
            </a:r>
            <a:endParaRPr lang="en-US" sz="1400" spc="-25" dirty="0" smtClean="0">
              <a:cs typeface="Trebuchet MS"/>
            </a:endParaRPr>
          </a:p>
          <a:p>
            <a:pPr marL="270510" indent="-171450">
              <a:spcBef>
                <a:spcPts val="600"/>
              </a:spcBef>
              <a:buFont typeface="Arial" panose="020B0604020202020204" pitchFamily="34" charset="0"/>
              <a:buChar char="•"/>
              <a:tabLst>
                <a:tab pos="271145" algn="l"/>
              </a:tabLst>
            </a:pPr>
            <a:r>
              <a:rPr lang="en-GB" sz="1400" spc="-20" dirty="0" err="1">
                <a:cs typeface="Trebuchet MS"/>
              </a:rPr>
              <a:t>Jangan</a:t>
            </a:r>
            <a:r>
              <a:rPr lang="en-GB" sz="1400" spc="-20" dirty="0">
                <a:cs typeface="Trebuchet MS"/>
              </a:rPr>
              <a:t> </a:t>
            </a:r>
            <a:r>
              <a:rPr lang="en-GB" sz="1400" spc="-20" dirty="0" err="1">
                <a:cs typeface="Trebuchet MS"/>
              </a:rPr>
              <a:t>Mencoba</a:t>
            </a:r>
            <a:r>
              <a:rPr lang="en-GB" sz="1400" spc="-20" dirty="0">
                <a:cs typeface="Trebuchet MS"/>
              </a:rPr>
              <a:t> </a:t>
            </a:r>
            <a:r>
              <a:rPr lang="en-GB" sz="1400" spc="-20" dirty="0" err="1">
                <a:cs typeface="Trebuchet MS"/>
              </a:rPr>
              <a:t>untuk</a:t>
            </a:r>
            <a:r>
              <a:rPr lang="en-GB" sz="1400" spc="-20" dirty="0">
                <a:cs typeface="Trebuchet MS"/>
              </a:rPr>
              <a:t> </a:t>
            </a:r>
            <a:r>
              <a:rPr lang="en-GB" sz="1400" spc="-20" dirty="0" err="1">
                <a:cs typeface="Trebuchet MS"/>
              </a:rPr>
              <a:t>keluar</a:t>
            </a:r>
            <a:r>
              <a:rPr lang="en-GB" sz="1400" spc="-20" dirty="0">
                <a:cs typeface="Trebuchet MS"/>
              </a:rPr>
              <a:t> </a:t>
            </a:r>
            <a:r>
              <a:rPr lang="en-GB" sz="1400" spc="-20" dirty="0" err="1">
                <a:cs typeface="Trebuchet MS"/>
              </a:rPr>
              <a:t>dari</a:t>
            </a:r>
            <a:r>
              <a:rPr lang="en-GB" sz="1400" spc="-20" dirty="0">
                <a:cs typeface="Trebuchet MS"/>
              </a:rPr>
              <a:t> </a:t>
            </a:r>
            <a:r>
              <a:rPr lang="en-GB" sz="1400" spc="-20" dirty="0" err="1" smtClean="0">
                <a:cs typeface="Trebuchet MS"/>
              </a:rPr>
              <a:t>gedung</a:t>
            </a:r>
            <a:r>
              <a:rPr lang="en-US" sz="1400" dirty="0" smtClean="0">
                <a:cs typeface="Trebuchet MS"/>
              </a:rPr>
              <a:t> </a:t>
            </a:r>
            <a:r>
              <a:rPr lang="en-US" sz="1400" dirty="0" err="1" smtClean="0">
                <a:cs typeface="Trebuchet MS"/>
              </a:rPr>
              <a:t>selama</a:t>
            </a:r>
            <a:r>
              <a:rPr lang="en-US" sz="1400" dirty="0" smtClean="0">
                <a:cs typeface="Trebuchet MS"/>
              </a:rPr>
              <a:t> </a:t>
            </a:r>
            <a:r>
              <a:rPr lang="en-US" sz="1400" dirty="0" err="1" smtClean="0">
                <a:cs typeface="Trebuchet MS"/>
              </a:rPr>
              <a:t>gempa</a:t>
            </a:r>
            <a:r>
              <a:rPr lang="en-US" sz="1400" dirty="0" smtClean="0">
                <a:cs typeface="Trebuchet MS"/>
              </a:rPr>
              <a:t> </a:t>
            </a:r>
            <a:r>
              <a:rPr lang="en-US" sz="1400" dirty="0" err="1" smtClean="0">
                <a:cs typeface="Trebuchet MS"/>
              </a:rPr>
              <a:t>bumi</a:t>
            </a:r>
            <a:r>
              <a:rPr lang="en-US" sz="1400" dirty="0" smtClean="0">
                <a:cs typeface="Trebuchet MS"/>
              </a:rPr>
              <a:t> </a:t>
            </a:r>
            <a:r>
              <a:rPr lang="en-US" sz="1400" dirty="0" err="1" smtClean="0">
                <a:cs typeface="Trebuchet MS"/>
              </a:rPr>
              <a:t>dan</a:t>
            </a:r>
            <a:r>
              <a:rPr lang="en-US" sz="1400" dirty="0" smtClean="0">
                <a:cs typeface="Trebuchet MS"/>
              </a:rPr>
              <a:t> </a:t>
            </a:r>
            <a:r>
              <a:rPr lang="en-US" sz="1400" dirty="0" err="1" smtClean="0">
                <a:cs typeface="Trebuchet MS"/>
              </a:rPr>
              <a:t>setelah</a:t>
            </a:r>
            <a:r>
              <a:rPr lang="en-US" sz="1400" dirty="0" smtClean="0">
                <a:cs typeface="Trebuchet MS"/>
              </a:rPr>
              <a:t> </a:t>
            </a:r>
            <a:r>
              <a:rPr lang="en-US" sz="1400" dirty="0" err="1" smtClean="0">
                <a:cs typeface="Trebuchet MS"/>
              </a:rPr>
              <a:t>berhenti</a:t>
            </a:r>
            <a:endParaRPr lang="en-US" sz="1400" dirty="0">
              <a:cs typeface="Trebuchet MS"/>
            </a:endParaRPr>
          </a:p>
          <a:p>
            <a:pPr marL="270510" indent="-171450">
              <a:spcBef>
                <a:spcPts val="600"/>
              </a:spcBef>
              <a:buFont typeface="Arial" panose="020B0604020202020204" pitchFamily="34" charset="0"/>
              <a:buChar char="•"/>
              <a:tabLst>
                <a:tab pos="271145" algn="l"/>
              </a:tabLst>
            </a:pPr>
            <a:r>
              <a:rPr lang="sv-SE" sz="1400" spc="-85" dirty="0" smtClean="0">
                <a:cs typeface="Trebuchet MS"/>
              </a:rPr>
              <a:t>Jika</a:t>
            </a:r>
            <a:r>
              <a:rPr lang="sv-SE" sz="1400" spc="365" dirty="0" smtClean="0">
                <a:cs typeface="Trebuchet MS"/>
              </a:rPr>
              <a:t> </a:t>
            </a:r>
            <a:r>
              <a:rPr lang="sv-SE" sz="1400" spc="-25" dirty="0" smtClean="0">
                <a:cs typeface="Trebuchet MS"/>
              </a:rPr>
              <a:t>goncangan</a:t>
            </a:r>
            <a:r>
              <a:rPr lang="sv-SE" sz="1400" spc="375" dirty="0" smtClean="0">
                <a:cs typeface="Trebuchet MS"/>
              </a:rPr>
              <a:t> </a:t>
            </a:r>
            <a:r>
              <a:rPr lang="sv-SE" sz="1400" spc="-50" dirty="0" smtClean="0">
                <a:cs typeface="Trebuchet MS"/>
              </a:rPr>
              <a:t>telah</a:t>
            </a:r>
            <a:r>
              <a:rPr lang="sv-SE" sz="1400" spc="375" dirty="0" smtClean="0">
                <a:cs typeface="Trebuchet MS"/>
              </a:rPr>
              <a:t> </a:t>
            </a:r>
            <a:r>
              <a:rPr lang="sv-SE" sz="1400" spc="-60" dirty="0" smtClean="0">
                <a:cs typeface="Trebuchet MS"/>
              </a:rPr>
              <a:t>berhenti,</a:t>
            </a:r>
            <a:r>
              <a:rPr lang="sv-SE" sz="1400" spc="360" dirty="0" smtClean="0">
                <a:cs typeface="Trebuchet MS"/>
              </a:rPr>
              <a:t> </a:t>
            </a:r>
            <a:r>
              <a:rPr lang="sv-SE" sz="1400" spc="-50" dirty="0" smtClean="0">
                <a:cs typeface="Trebuchet MS"/>
              </a:rPr>
              <a:t>ikuti</a:t>
            </a:r>
            <a:r>
              <a:rPr lang="sv-SE" sz="1400" spc="360" dirty="0" smtClean="0">
                <a:cs typeface="Trebuchet MS"/>
              </a:rPr>
              <a:t> </a:t>
            </a:r>
            <a:r>
              <a:rPr lang="sv-SE" sz="1400" spc="-30" dirty="0" smtClean="0">
                <a:cs typeface="Trebuchet MS"/>
              </a:rPr>
              <a:t>arahan</a:t>
            </a:r>
            <a:r>
              <a:rPr lang="sv-SE" sz="1400" spc="375" dirty="0" smtClean="0">
                <a:cs typeface="Trebuchet MS"/>
              </a:rPr>
              <a:t> </a:t>
            </a:r>
            <a:r>
              <a:rPr lang="sv-SE" sz="1400" spc="-45" dirty="0" smtClean="0">
                <a:cs typeface="Trebuchet MS"/>
              </a:rPr>
              <a:t>dari</a:t>
            </a:r>
            <a:r>
              <a:rPr lang="sv-SE" sz="1400" spc="340" dirty="0" smtClean="0">
                <a:cs typeface="Trebuchet MS"/>
              </a:rPr>
              <a:t> </a:t>
            </a:r>
            <a:r>
              <a:rPr lang="sv-SE" sz="1400" spc="-30" dirty="0" smtClean="0">
                <a:cs typeface="Trebuchet MS"/>
              </a:rPr>
              <a:t>Floor</a:t>
            </a:r>
            <a:r>
              <a:rPr lang="sv-SE" sz="1400" spc="335" dirty="0" smtClean="0">
                <a:cs typeface="Trebuchet MS"/>
              </a:rPr>
              <a:t> </a:t>
            </a:r>
            <a:r>
              <a:rPr lang="sv-SE" sz="1400" spc="-25" dirty="0" smtClean="0">
                <a:cs typeface="Trebuchet MS"/>
              </a:rPr>
              <a:t>Warden</a:t>
            </a:r>
            <a:r>
              <a:rPr lang="sv-SE" sz="1400" spc="380" dirty="0" smtClean="0">
                <a:cs typeface="Trebuchet MS"/>
              </a:rPr>
              <a:t> </a:t>
            </a:r>
            <a:r>
              <a:rPr lang="sv-SE" sz="1400" spc="-25" dirty="0" smtClean="0">
                <a:cs typeface="Trebuchet MS"/>
              </a:rPr>
              <a:t>Anda</a:t>
            </a:r>
            <a:r>
              <a:rPr lang="sv-SE" sz="1400" spc="365" dirty="0" smtClean="0">
                <a:cs typeface="Trebuchet MS"/>
              </a:rPr>
              <a:t> </a:t>
            </a:r>
            <a:r>
              <a:rPr lang="sv-SE" sz="1400" spc="-25" dirty="0" smtClean="0">
                <a:cs typeface="Trebuchet MS"/>
              </a:rPr>
              <a:t>dan </a:t>
            </a:r>
            <a:r>
              <a:rPr lang="en-US" sz="1400" spc="-25" dirty="0" err="1" smtClean="0">
                <a:cs typeface="Trebuchet MS"/>
              </a:rPr>
              <a:t>dengarkan</a:t>
            </a:r>
            <a:r>
              <a:rPr lang="en-US" sz="1400" spc="-125" dirty="0" smtClean="0">
                <a:cs typeface="Trebuchet MS"/>
              </a:rPr>
              <a:t> </a:t>
            </a:r>
            <a:r>
              <a:rPr lang="en-US" sz="1400" spc="-20" dirty="0" err="1" smtClean="0">
                <a:cs typeface="Trebuchet MS"/>
              </a:rPr>
              <a:t>dengan</a:t>
            </a:r>
            <a:r>
              <a:rPr lang="en-US" sz="1400" spc="-105" dirty="0" smtClean="0">
                <a:cs typeface="Trebuchet MS"/>
              </a:rPr>
              <a:t> </a:t>
            </a:r>
            <a:r>
              <a:rPr lang="en-US" sz="1400" spc="-5" dirty="0" err="1" smtClean="0">
                <a:cs typeface="Trebuchet MS"/>
              </a:rPr>
              <a:t>seksama</a:t>
            </a:r>
            <a:r>
              <a:rPr lang="en-US" sz="1400" spc="-90" dirty="0" smtClean="0">
                <a:cs typeface="Trebuchet MS"/>
              </a:rPr>
              <a:t> </a:t>
            </a:r>
            <a:r>
              <a:rPr lang="en-US" sz="1400" spc="-20" dirty="0" err="1" smtClean="0">
                <a:cs typeface="Trebuchet MS"/>
              </a:rPr>
              <a:t>pengumuman</a:t>
            </a:r>
            <a:r>
              <a:rPr lang="en-US" sz="1400" spc="-50" dirty="0" smtClean="0">
                <a:cs typeface="Trebuchet MS"/>
              </a:rPr>
              <a:t> </a:t>
            </a:r>
            <a:r>
              <a:rPr lang="en-US" sz="1400" spc="-50" dirty="0" err="1" smtClean="0">
                <a:cs typeface="Trebuchet MS"/>
              </a:rPr>
              <a:t>dari</a:t>
            </a:r>
            <a:r>
              <a:rPr lang="en-US" sz="1400" spc="-114" dirty="0" smtClean="0">
                <a:cs typeface="Trebuchet MS"/>
              </a:rPr>
              <a:t> </a:t>
            </a:r>
            <a:r>
              <a:rPr lang="en-US" sz="1400" spc="-30" dirty="0" err="1" smtClean="0">
                <a:cs typeface="Trebuchet MS"/>
              </a:rPr>
              <a:t>Pengelola</a:t>
            </a:r>
            <a:r>
              <a:rPr lang="en-US" sz="1400" spc="-130" dirty="0" smtClean="0">
                <a:cs typeface="Trebuchet MS"/>
              </a:rPr>
              <a:t> </a:t>
            </a:r>
            <a:r>
              <a:rPr lang="en-US" sz="1400" spc="-30" dirty="0" err="1" smtClean="0">
                <a:cs typeface="Trebuchet MS"/>
              </a:rPr>
              <a:t>Gedung</a:t>
            </a:r>
            <a:endParaRPr lang="en-US" sz="1400" dirty="0" smtClean="0">
              <a:cs typeface="Trebuchet MS"/>
            </a:endParaRPr>
          </a:p>
          <a:p>
            <a:pPr marL="270510" indent="-171450">
              <a:spcBef>
                <a:spcPts val="600"/>
              </a:spcBef>
              <a:buFont typeface="Arial" panose="020B0604020202020204" pitchFamily="34" charset="0"/>
              <a:buChar char="•"/>
              <a:tabLst>
                <a:tab pos="271145" algn="l"/>
              </a:tabLst>
            </a:pPr>
            <a:r>
              <a:rPr lang="en-US" sz="1400" spc="-85" dirty="0" err="1" smtClean="0">
                <a:cs typeface="Trebuchet MS"/>
              </a:rPr>
              <a:t>Jika</a:t>
            </a:r>
            <a:r>
              <a:rPr lang="en-US" sz="1400" spc="20" dirty="0" smtClean="0">
                <a:cs typeface="Trebuchet MS"/>
              </a:rPr>
              <a:t> </a:t>
            </a:r>
            <a:r>
              <a:rPr lang="en-US" sz="1400" spc="-20" dirty="0" err="1" smtClean="0">
                <a:cs typeface="Trebuchet MS"/>
              </a:rPr>
              <a:t>Anda</a:t>
            </a:r>
            <a:r>
              <a:rPr lang="en-US" sz="1400" spc="25" dirty="0" smtClean="0">
                <a:cs typeface="Trebuchet MS"/>
              </a:rPr>
              <a:t> </a:t>
            </a:r>
            <a:r>
              <a:rPr lang="en-US" sz="1400" spc="-40" dirty="0" err="1" smtClean="0">
                <a:cs typeface="Trebuchet MS"/>
              </a:rPr>
              <a:t>berada</a:t>
            </a:r>
            <a:r>
              <a:rPr lang="en-US" sz="1400" spc="30" dirty="0" smtClean="0">
                <a:cs typeface="Trebuchet MS"/>
              </a:rPr>
              <a:t> </a:t>
            </a:r>
            <a:r>
              <a:rPr lang="en-US" sz="1400" spc="-55" dirty="0" smtClean="0">
                <a:cs typeface="Trebuchet MS"/>
              </a:rPr>
              <a:t>di</a:t>
            </a:r>
            <a:r>
              <a:rPr lang="en-US" sz="1400" spc="30" dirty="0" smtClean="0">
                <a:cs typeface="Trebuchet MS"/>
              </a:rPr>
              <a:t> </a:t>
            </a:r>
            <a:r>
              <a:rPr lang="en-US" sz="1400" spc="-30" dirty="0" err="1" smtClean="0">
                <a:cs typeface="Trebuchet MS"/>
              </a:rPr>
              <a:t>dalam</a:t>
            </a:r>
            <a:r>
              <a:rPr lang="en-US" sz="1400" spc="15" dirty="0" smtClean="0">
                <a:cs typeface="Trebuchet MS"/>
              </a:rPr>
              <a:t> </a:t>
            </a:r>
            <a:r>
              <a:rPr lang="en-US" sz="1400" spc="-60" dirty="0" smtClean="0">
                <a:cs typeface="Trebuchet MS"/>
              </a:rPr>
              <a:t>lift</a:t>
            </a:r>
            <a:r>
              <a:rPr lang="en-US" sz="1400" spc="30" dirty="0" smtClean="0">
                <a:cs typeface="Trebuchet MS"/>
              </a:rPr>
              <a:t> </a:t>
            </a:r>
            <a:r>
              <a:rPr lang="en-US" sz="1400" spc="-15" dirty="0" err="1" smtClean="0">
                <a:cs typeface="Trebuchet MS"/>
              </a:rPr>
              <a:t>saat</a:t>
            </a:r>
            <a:r>
              <a:rPr lang="en-US" sz="1400" spc="30" dirty="0" smtClean="0">
                <a:cs typeface="Trebuchet MS"/>
              </a:rPr>
              <a:t> </a:t>
            </a:r>
            <a:r>
              <a:rPr lang="en-US" sz="1400" spc="-35" dirty="0" err="1" smtClean="0">
                <a:cs typeface="Trebuchet MS"/>
              </a:rPr>
              <a:t>goncangan</a:t>
            </a:r>
            <a:r>
              <a:rPr lang="en-US" sz="1400" spc="-35" dirty="0" smtClean="0">
                <a:cs typeface="Trebuchet MS"/>
              </a:rPr>
              <a:t>,</a:t>
            </a:r>
            <a:r>
              <a:rPr lang="en-US" sz="1400" spc="25" dirty="0" smtClean="0">
                <a:cs typeface="Trebuchet MS"/>
              </a:rPr>
              <a:t> </a:t>
            </a:r>
            <a:r>
              <a:rPr lang="en-US" sz="1400" spc="-35" dirty="0" err="1" smtClean="0">
                <a:cs typeface="Trebuchet MS"/>
              </a:rPr>
              <a:t>tekan</a:t>
            </a:r>
            <a:r>
              <a:rPr lang="en-US" sz="1400" spc="40" dirty="0" smtClean="0">
                <a:cs typeface="Trebuchet MS"/>
              </a:rPr>
              <a:t> </a:t>
            </a:r>
            <a:r>
              <a:rPr lang="en-US" sz="1400" spc="-35" dirty="0" err="1" smtClean="0">
                <a:cs typeface="Trebuchet MS"/>
              </a:rPr>
              <a:t>tombol</a:t>
            </a:r>
            <a:r>
              <a:rPr lang="en-US" sz="1400" spc="40" dirty="0" smtClean="0">
                <a:cs typeface="Trebuchet MS"/>
              </a:rPr>
              <a:t> </a:t>
            </a:r>
            <a:r>
              <a:rPr lang="en-US" sz="1400" spc="-35" dirty="0" smtClean="0">
                <a:cs typeface="Trebuchet MS"/>
              </a:rPr>
              <a:t>emergency</a:t>
            </a:r>
            <a:r>
              <a:rPr lang="en-US" sz="1400" spc="25" dirty="0" smtClean="0">
                <a:cs typeface="Trebuchet MS"/>
              </a:rPr>
              <a:t> </a:t>
            </a:r>
            <a:r>
              <a:rPr lang="en-US" sz="1400" spc="-30" dirty="0" err="1" smtClean="0">
                <a:cs typeface="Trebuchet MS"/>
              </a:rPr>
              <a:t>untuk</a:t>
            </a:r>
            <a:r>
              <a:rPr lang="en-US" sz="1400" dirty="0">
                <a:cs typeface="Trebuchet MS"/>
              </a:rPr>
              <a:t> </a:t>
            </a:r>
            <a:r>
              <a:rPr lang="sv-SE" sz="1400" spc="-10" dirty="0" smtClean="0">
                <a:cs typeface="Trebuchet MS"/>
              </a:rPr>
              <a:t>m</a:t>
            </a:r>
            <a:r>
              <a:rPr lang="sv-SE" sz="1400" spc="-55" dirty="0" smtClean="0">
                <a:cs typeface="Trebuchet MS"/>
              </a:rPr>
              <a:t>e</a:t>
            </a:r>
            <a:r>
              <a:rPr lang="sv-SE" sz="1400" spc="-5" dirty="0" smtClean="0">
                <a:cs typeface="Trebuchet MS"/>
              </a:rPr>
              <a:t>n</a:t>
            </a:r>
            <a:r>
              <a:rPr lang="sv-SE" sz="1400" spc="-40" dirty="0" smtClean="0">
                <a:cs typeface="Trebuchet MS"/>
              </a:rPr>
              <a:t>d</a:t>
            </a:r>
            <a:r>
              <a:rPr lang="sv-SE" sz="1400" spc="-30" dirty="0" smtClean="0">
                <a:cs typeface="Trebuchet MS"/>
              </a:rPr>
              <a:t>a</a:t>
            </a:r>
            <a:r>
              <a:rPr lang="sv-SE" sz="1400" spc="-40" dirty="0" smtClean="0">
                <a:cs typeface="Trebuchet MS"/>
              </a:rPr>
              <a:t>pat</a:t>
            </a:r>
            <a:r>
              <a:rPr lang="sv-SE" sz="1400" spc="-95" dirty="0" smtClean="0">
                <a:cs typeface="Trebuchet MS"/>
              </a:rPr>
              <a:t> </a:t>
            </a:r>
            <a:r>
              <a:rPr lang="sv-SE" sz="1400" spc="-45" dirty="0" smtClean="0">
                <a:cs typeface="Trebuchet MS"/>
              </a:rPr>
              <a:t>p</a:t>
            </a:r>
            <a:r>
              <a:rPr lang="sv-SE" sz="1400" spc="-20" dirty="0" smtClean="0">
                <a:cs typeface="Trebuchet MS"/>
              </a:rPr>
              <a:t>an</a:t>
            </a:r>
            <a:r>
              <a:rPr lang="sv-SE" sz="1400" spc="-40" dirty="0" smtClean="0">
                <a:cs typeface="Trebuchet MS"/>
              </a:rPr>
              <a:t>d</a:t>
            </a:r>
            <a:r>
              <a:rPr lang="sv-SE" sz="1400" spc="-25" dirty="0" smtClean="0">
                <a:cs typeface="Trebuchet MS"/>
              </a:rPr>
              <a:t>u</a:t>
            </a:r>
            <a:r>
              <a:rPr lang="sv-SE" sz="1400" spc="-20" dirty="0" smtClean="0">
                <a:cs typeface="Trebuchet MS"/>
              </a:rPr>
              <a:t>an</a:t>
            </a:r>
            <a:r>
              <a:rPr lang="sv-SE" sz="1400" spc="-85" dirty="0" smtClean="0">
                <a:cs typeface="Trebuchet MS"/>
              </a:rPr>
              <a:t> </a:t>
            </a:r>
            <a:r>
              <a:rPr lang="sv-SE" sz="1400" spc="-40" dirty="0" smtClean="0">
                <a:cs typeface="Trebuchet MS"/>
              </a:rPr>
              <a:t>dar</a:t>
            </a:r>
            <a:r>
              <a:rPr lang="sv-SE" sz="1400" spc="-75" dirty="0" smtClean="0">
                <a:cs typeface="Trebuchet MS"/>
              </a:rPr>
              <a:t>i</a:t>
            </a:r>
            <a:r>
              <a:rPr lang="sv-SE" sz="1400" spc="-95" dirty="0" smtClean="0">
                <a:cs typeface="Trebuchet MS"/>
              </a:rPr>
              <a:t> </a:t>
            </a:r>
            <a:r>
              <a:rPr lang="sv-SE" sz="1400" spc="-45" dirty="0" smtClean="0">
                <a:cs typeface="Trebuchet MS"/>
              </a:rPr>
              <a:t>p</a:t>
            </a:r>
            <a:r>
              <a:rPr lang="sv-SE" sz="1400" spc="-55" dirty="0" smtClean="0">
                <a:cs typeface="Trebuchet MS"/>
              </a:rPr>
              <a:t>et</a:t>
            </a:r>
            <a:r>
              <a:rPr lang="sv-SE" sz="1400" spc="-25" dirty="0" smtClean="0">
                <a:cs typeface="Trebuchet MS"/>
              </a:rPr>
              <a:t>u</a:t>
            </a:r>
            <a:r>
              <a:rPr lang="sv-SE" sz="1400" spc="20" dirty="0" smtClean="0">
                <a:cs typeface="Trebuchet MS"/>
              </a:rPr>
              <a:t>gas</a:t>
            </a:r>
            <a:r>
              <a:rPr lang="sv-SE" sz="1400" spc="-105" dirty="0" smtClean="0">
                <a:cs typeface="Trebuchet MS"/>
              </a:rPr>
              <a:t> </a:t>
            </a:r>
            <a:r>
              <a:rPr lang="sv-SE" sz="1400" spc="-30" dirty="0" smtClean="0">
                <a:cs typeface="Trebuchet MS"/>
              </a:rPr>
              <a:t>r</a:t>
            </a:r>
            <a:r>
              <a:rPr lang="sv-SE" sz="1400" spc="-50" dirty="0" smtClean="0">
                <a:cs typeface="Trebuchet MS"/>
              </a:rPr>
              <a:t>u</a:t>
            </a:r>
            <a:r>
              <a:rPr lang="sv-SE" sz="1400" spc="-20" dirty="0" smtClean="0">
                <a:cs typeface="Trebuchet MS"/>
              </a:rPr>
              <a:t>an</a:t>
            </a:r>
            <a:r>
              <a:rPr lang="sv-SE" sz="1400" spc="15" dirty="0" smtClean="0">
                <a:cs typeface="Trebuchet MS"/>
              </a:rPr>
              <a:t>g</a:t>
            </a:r>
            <a:r>
              <a:rPr lang="sv-SE" sz="1400" spc="-105" dirty="0" smtClean="0">
                <a:cs typeface="Trebuchet MS"/>
              </a:rPr>
              <a:t> </a:t>
            </a:r>
            <a:r>
              <a:rPr lang="sv-SE" sz="1400" spc="-20" dirty="0" smtClean="0">
                <a:cs typeface="Trebuchet MS"/>
              </a:rPr>
              <a:t>k</a:t>
            </a:r>
            <a:r>
              <a:rPr lang="sv-SE" sz="1400" spc="-30" dirty="0" smtClean="0">
                <a:cs typeface="Trebuchet MS"/>
              </a:rPr>
              <a:t>o</a:t>
            </a:r>
            <a:r>
              <a:rPr lang="sv-SE" sz="1400" spc="-5" dirty="0" smtClean="0">
                <a:cs typeface="Trebuchet MS"/>
              </a:rPr>
              <a:t>n</a:t>
            </a:r>
            <a:r>
              <a:rPr lang="sv-SE" sz="1400" spc="-55" dirty="0" smtClean="0">
                <a:cs typeface="Trebuchet MS"/>
              </a:rPr>
              <a:t>t</a:t>
            </a:r>
            <a:r>
              <a:rPr lang="sv-SE" sz="1400" spc="-25" dirty="0" smtClean="0">
                <a:cs typeface="Trebuchet MS"/>
              </a:rPr>
              <a:t>r</a:t>
            </a:r>
            <a:r>
              <a:rPr lang="sv-SE" sz="1400" spc="-40" dirty="0" smtClean="0">
                <a:cs typeface="Trebuchet MS"/>
              </a:rPr>
              <a:t>o</a:t>
            </a:r>
            <a:r>
              <a:rPr lang="sv-SE" sz="1400" spc="-70" dirty="0" smtClean="0">
                <a:cs typeface="Trebuchet MS"/>
              </a:rPr>
              <a:t>l</a:t>
            </a:r>
            <a:endParaRPr lang="sv-SE" sz="1400" dirty="0" smtClean="0">
              <a:cs typeface="Trebuchet MS"/>
            </a:endParaRPr>
          </a:p>
          <a:p>
            <a:pPr marL="270510" indent="-171450">
              <a:spcBef>
                <a:spcPts val="600"/>
              </a:spcBef>
              <a:buFont typeface="Arial" panose="020B0604020202020204" pitchFamily="34" charset="0"/>
              <a:buChar char="•"/>
              <a:tabLst>
                <a:tab pos="271145" algn="l"/>
              </a:tabLst>
            </a:pPr>
            <a:r>
              <a:rPr lang="en-US" sz="1400" spc="-85" dirty="0" err="1" smtClean="0">
                <a:cs typeface="Trebuchet MS"/>
              </a:rPr>
              <a:t>Jika</a:t>
            </a:r>
            <a:r>
              <a:rPr lang="en-US" sz="1400" spc="265" dirty="0" smtClean="0">
                <a:cs typeface="Trebuchet MS"/>
              </a:rPr>
              <a:t> </a:t>
            </a:r>
            <a:r>
              <a:rPr lang="en-US" sz="1400" spc="-60" dirty="0" smtClean="0">
                <a:cs typeface="Trebuchet MS"/>
              </a:rPr>
              <a:t>di</a:t>
            </a:r>
            <a:r>
              <a:rPr lang="en-US" sz="1400" spc="275" dirty="0" smtClean="0">
                <a:cs typeface="Trebuchet MS"/>
              </a:rPr>
              <a:t> </a:t>
            </a:r>
            <a:r>
              <a:rPr lang="en-US" sz="1400" spc="-25" dirty="0" err="1" smtClean="0">
                <a:cs typeface="Trebuchet MS"/>
              </a:rPr>
              <a:t>instruksikan</a:t>
            </a:r>
            <a:r>
              <a:rPr lang="en-US" sz="1400" spc="254" dirty="0" smtClean="0">
                <a:cs typeface="Trebuchet MS"/>
              </a:rPr>
              <a:t> </a:t>
            </a:r>
            <a:r>
              <a:rPr lang="en-US" sz="1400" spc="-25" dirty="0" err="1" smtClean="0">
                <a:cs typeface="Trebuchet MS"/>
              </a:rPr>
              <a:t>evakuasi</a:t>
            </a:r>
            <a:r>
              <a:rPr lang="en-US" sz="1400" spc="275" dirty="0" smtClean="0">
                <a:cs typeface="Trebuchet MS"/>
              </a:rPr>
              <a:t> </a:t>
            </a:r>
            <a:r>
              <a:rPr lang="en-US" sz="1400" spc="-45" dirty="0" err="1" smtClean="0">
                <a:cs typeface="Trebuchet MS"/>
              </a:rPr>
              <a:t>oleh</a:t>
            </a:r>
            <a:r>
              <a:rPr lang="en-US" sz="1400" spc="285" dirty="0" smtClean="0">
                <a:cs typeface="Trebuchet MS"/>
              </a:rPr>
              <a:t> </a:t>
            </a:r>
            <a:r>
              <a:rPr lang="en-US" sz="1400" spc="-35" dirty="0" err="1" smtClean="0">
                <a:cs typeface="Trebuchet MS"/>
              </a:rPr>
              <a:t>Pengelola</a:t>
            </a:r>
            <a:r>
              <a:rPr lang="en-US" sz="1400" spc="275" dirty="0" smtClean="0">
                <a:cs typeface="Trebuchet MS"/>
              </a:rPr>
              <a:t> </a:t>
            </a:r>
            <a:r>
              <a:rPr lang="en-US" sz="1400" spc="-50" dirty="0" err="1" smtClean="0">
                <a:cs typeface="Trebuchet MS"/>
              </a:rPr>
              <a:t>Gedung</a:t>
            </a:r>
            <a:r>
              <a:rPr lang="en-US" sz="1400" spc="-50" dirty="0" smtClean="0">
                <a:cs typeface="Trebuchet MS"/>
              </a:rPr>
              <a:t>,</a:t>
            </a:r>
            <a:r>
              <a:rPr lang="en-US" sz="1400" spc="275" dirty="0" smtClean="0">
                <a:cs typeface="Trebuchet MS"/>
              </a:rPr>
              <a:t> </a:t>
            </a:r>
            <a:r>
              <a:rPr lang="en-US" sz="1400" spc="-20" dirty="0" err="1" smtClean="0">
                <a:cs typeface="Trebuchet MS"/>
              </a:rPr>
              <a:t>segera</a:t>
            </a:r>
            <a:r>
              <a:rPr lang="en-US" sz="1400" spc="280" dirty="0" smtClean="0">
                <a:cs typeface="Trebuchet MS"/>
              </a:rPr>
              <a:t> </a:t>
            </a:r>
            <a:r>
              <a:rPr lang="en-US" sz="1400" spc="-45" dirty="0" err="1" smtClean="0">
                <a:cs typeface="Trebuchet MS"/>
              </a:rPr>
              <a:t>keluar</a:t>
            </a:r>
            <a:r>
              <a:rPr lang="en-US" sz="1400" spc="275" dirty="0" smtClean="0">
                <a:cs typeface="Trebuchet MS"/>
              </a:rPr>
              <a:t> </a:t>
            </a:r>
            <a:r>
              <a:rPr lang="en-US" sz="1400" spc="-50" dirty="0" err="1" smtClean="0">
                <a:cs typeface="Trebuchet MS"/>
              </a:rPr>
              <a:t>melalui</a:t>
            </a:r>
            <a:r>
              <a:rPr lang="en-US" sz="1400" dirty="0">
                <a:cs typeface="Trebuchet MS"/>
              </a:rPr>
              <a:t> </a:t>
            </a:r>
            <a:r>
              <a:rPr lang="en-US" sz="1400" spc="-25" dirty="0" smtClean="0">
                <a:cs typeface="Trebuchet MS"/>
              </a:rPr>
              <a:t>Emergency</a:t>
            </a:r>
            <a:r>
              <a:rPr lang="en-US" sz="1400" spc="-90" dirty="0" smtClean="0">
                <a:cs typeface="Trebuchet MS"/>
              </a:rPr>
              <a:t> </a:t>
            </a:r>
            <a:r>
              <a:rPr lang="en-US" sz="1400" spc="-45" dirty="0" smtClean="0">
                <a:cs typeface="Trebuchet MS"/>
              </a:rPr>
              <a:t>Exit</a:t>
            </a:r>
            <a:r>
              <a:rPr lang="en-US" sz="1400" spc="-90" dirty="0" smtClean="0">
                <a:cs typeface="Trebuchet MS"/>
              </a:rPr>
              <a:t> </a:t>
            </a:r>
            <a:r>
              <a:rPr lang="en-US" sz="1400" spc="-25" dirty="0" err="1" smtClean="0">
                <a:cs typeface="Trebuchet MS"/>
              </a:rPr>
              <a:t>dan</a:t>
            </a:r>
            <a:r>
              <a:rPr lang="en-US" sz="1400" spc="-85" dirty="0" smtClean="0">
                <a:cs typeface="Trebuchet MS"/>
              </a:rPr>
              <a:t> </a:t>
            </a:r>
            <a:r>
              <a:rPr lang="en-US" sz="1400" b="1" spc="-35" dirty="0" err="1" smtClean="0">
                <a:cs typeface="Trebuchet MS"/>
              </a:rPr>
              <a:t>jangan</a:t>
            </a:r>
            <a:r>
              <a:rPr lang="en-US" sz="1400" b="1" spc="-114" dirty="0" smtClean="0">
                <a:cs typeface="Trebuchet MS"/>
              </a:rPr>
              <a:t> </a:t>
            </a:r>
            <a:r>
              <a:rPr lang="en-US" sz="1400" b="1" spc="-25" dirty="0" err="1" smtClean="0">
                <a:cs typeface="Trebuchet MS"/>
              </a:rPr>
              <a:t>menggunakan</a:t>
            </a:r>
            <a:r>
              <a:rPr lang="en-US" sz="1400" b="1" spc="-114" dirty="0" smtClean="0">
                <a:cs typeface="Trebuchet MS"/>
              </a:rPr>
              <a:t> </a:t>
            </a:r>
            <a:r>
              <a:rPr lang="en-US" sz="1400" b="1" spc="-35" dirty="0" smtClean="0">
                <a:cs typeface="Trebuchet MS"/>
              </a:rPr>
              <a:t>lift</a:t>
            </a:r>
            <a:r>
              <a:rPr lang="en-US" sz="1400" b="1" spc="-80" dirty="0" smtClean="0">
                <a:cs typeface="Trebuchet MS"/>
              </a:rPr>
              <a:t> </a:t>
            </a:r>
            <a:r>
              <a:rPr lang="en-US" sz="1400" spc="-45" dirty="0" err="1" smtClean="0">
                <a:cs typeface="Trebuchet MS"/>
              </a:rPr>
              <a:t>lalu</a:t>
            </a:r>
            <a:r>
              <a:rPr lang="en-US" sz="1400" spc="-120" dirty="0" smtClean="0">
                <a:cs typeface="Trebuchet MS"/>
              </a:rPr>
              <a:t> </a:t>
            </a:r>
            <a:r>
              <a:rPr lang="en-US" sz="1400" spc="-40" dirty="0" err="1" smtClean="0">
                <a:cs typeface="Trebuchet MS"/>
              </a:rPr>
              <a:t>berkumpul</a:t>
            </a:r>
            <a:r>
              <a:rPr lang="en-US" sz="1400" spc="-55" dirty="0" smtClean="0">
                <a:cs typeface="Trebuchet MS"/>
              </a:rPr>
              <a:t> di</a:t>
            </a:r>
            <a:r>
              <a:rPr lang="en-US" sz="1400" spc="-90" dirty="0" smtClean="0">
                <a:cs typeface="Trebuchet MS"/>
              </a:rPr>
              <a:t> </a:t>
            </a:r>
            <a:r>
              <a:rPr lang="en-US" sz="1400" spc="-10" dirty="0" smtClean="0">
                <a:cs typeface="Trebuchet MS"/>
              </a:rPr>
              <a:t>Assembly</a:t>
            </a:r>
            <a:r>
              <a:rPr lang="en-US" sz="1400" spc="-65" dirty="0" smtClean="0">
                <a:cs typeface="Trebuchet MS"/>
              </a:rPr>
              <a:t> </a:t>
            </a:r>
            <a:r>
              <a:rPr lang="en-US" sz="1400" spc="-25" dirty="0" smtClean="0">
                <a:cs typeface="Trebuchet MS"/>
              </a:rPr>
              <a:t>Point</a:t>
            </a:r>
            <a:endParaRPr lang="sv-SE" sz="1400" dirty="0" smtClean="0">
              <a:cs typeface="Trebuchet MS"/>
            </a:endParaRPr>
          </a:p>
        </p:txBody>
      </p:sp>
      <p:pic>
        <p:nvPicPr>
          <p:cNvPr id="10" name="object 2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372200" y="915566"/>
            <a:ext cx="2349350" cy="2266508"/>
          </a:xfrm>
          <a:prstGeom prst="rect">
            <a:avLst/>
          </a:prstGeom>
        </p:spPr>
      </p:pic>
      <p:pic>
        <p:nvPicPr>
          <p:cNvPr id="11" name="object 26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300192" y="3779858"/>
            <a:ext cx="1051528" cy="1168156"/>
          </a:xfrm>
          <a:prstGeom prst="rect">
            <a:avLst/>
          </a:prstGeom>
        </p:spPr>
      </p:pic>
      <p:pic>
        <p:nvPicPr>
          <p:cNvPr id="12" name="object 28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7696520" y="3577558"/>
            <a:ext cx="1267968" cy="1298448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6684864" y="915566"/>
            <a:ext cx="62344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en-GB" sz="1400" b="1" spc="-10" dirty="0" smtClean="0">
                <a:cs typeface="Trebuchet MS"/>
              </a:rPr>
              <a:t>DROP</a:t>
            </a:r>
            <a:endParaRPr lang="en-US" sz="1400" b="1" dirty="0">
              <a:cs typeface="Trebuchet MS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7668344" y="1255861"/>
            <a:ext cx="69801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en-GB" sz="1400" b="1" spc="-10" dirty="0" smtClean="0">
                <a:cs typeface="Trebuchet MS"/>
              </a:rPr>
              <a:t>COVER</a:t>
            </a:r>
            <a:endParaRPr lang="en-US" sz="1400" b="1" dirty="0">
              <a:cs typeface="Trebuchet MS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6876256" y="2139702"/>
            <a:ext cx="61715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en-GB" sz="1400" b="1" spc="-10" dirty="0" smtClean="0">
                <a:cs typeface="Trebuchet MS"/>
              </a:rPr>
              <a:t>HOLD</a:t>
            </a:r>
            <a:endParaRPr lang="en-US" sz="1400" b="1" dirty="0">
              <a:cs typeface="Trebuchet MS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6156176" y="3291830"/>
            <a:ext cx="1234184" cy="47448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5"/>
              </a:spcBef>
            </a:pPr>
            <a:r>
              <a:rPr lang="en-GB" sz="1200" b="1" spc="-10" dirty="0" err="1" smtClean="0">
                <a:cs typeface="Trebuchet MS"/>
              </a:rPr>
              <a:t>Mencarai</a:t>
            </a:r>
            <a:r>
              <a:rPr lang="en-GB" sz="1200" b="1" spc="-10" dirty="0" smtClean="0">
                <a:cs typeface="Trebuchet MS"/>
              </a:rPr>
              <a:t> </a:t>
            </a:r>
            <a:r>
              <a:rPr lang="en-GB" sz="1200" b="1" spc="-10" dirty="0" err="1" smtClean="0">
                <a:cs typeface="Trebuchet MS"/>
              </a:rPr>
              <a:t>obyek</a:t>
            </a:r>
            <a:r>
              <a:rPr lang="en-GB" sz="1200" b="1" spc="-10" dirty="0" smtClean="0">
                <a:cs typeface="Trebuchet MS"/>
              </a:rPr>
              <a:t> </a:t>
            </a:r>
          </a:p>
          <a:p>
            <a:pPr marL="12700" algn="ctr">
              <a:lnSpc>
                <a:spcPct val="100000"/>
              </a:lnSpc>
              <a:spcBef>
                <a:spcPts val="105"/>
              </a:spcBef>
            </a:pPr>
            <a:r>
              <a:rPr lang="en-GB" sz="1200" b="1" spc="-10" dirty="0" smtClean="0">
                <a:cs typeface="Trebuchet MS"/>
              </a:rPr>
              <a:t>yang </a:t>
            </a:r>
            <a:r>
              <a:rPr lang="en-GB" sz="1200" b="1" spc="-10" dirty="0" err="1" smtClean="0">
                <a:cs typeface="Trebuchet MS"/>
              </a:rPr>
              <a:t>kokoh</a:t>
            </a:r>
            <a:endParaRPr lang="en-US" sz="1200" b="1" dirty="0">
              <a:cs typeface="Trebuchet MS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7524328" y="3291830"/>
            <a:ext cx="160576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5"/>
              </a:spcBef>
            </a:pPr>
            <a:r>
              <a:rPr lang="en-GB" sz="1400" b="1" spc="-10" dirty="0" err="1" smtClean="0">
                <a:cs typeface="Trebuchet MS"/>
              </a:rPr>
              <a:t>Jangan</a:t>
            </a:r>
            <a:r>
              <a:rPr lang="en-GB" sz="1400" b="1" spc="-10" dirty="0" smtClean="0">
                <a:cs typeface="Trebuchet MS"/>
              </a:rPr>
              <a:t> </a:t>
            </a:r>
            <a:r>
              <a:rPr lang="en-GB" sz="1400" b="1" spc="-10" dirty="0" err="1" smtClean="0">
                <a:cs typeface="Trebuchet MS"/>
              </a:rPr>
              <a:t>gunakan</a:t>
            </a:r>
            <a:r>
              <a:rPr lang="en-GB" sz="1400" b="1" spc="-10" dirty="0" smtClean="0">
                <a:cs typeface="Trebuchet MS"/>
              </a:rPr>
              <a:t> lift</a:t>
            </a:r>
          </a:p>
        </p:txBody>
      </p:sp>
    </p:spTree>
    <p:extLst>
      <p:ext uri="{BB962C8B-B14F-4D97-AF65-F5344CB8AC3E}">
        <p14:creationId xmlns:p14="http://schemas.microsoft.com/office/powerpoint/2010/main" val="704253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xmlns="" id="{9E113FDD-329E-42ED-B5A1-B04EF152C30A}"/>
              </a:ext>
            </a:extLst>
          </p:cNvPr>
          <p:cNvCxnSpPr>
            <a:cxnSpLocks/>
          </p:cNvCxnSpPr>
          <p:nvPr/>
        </p:nvCxnSpPr>
        <p:spPr>
          <a:xfrm flipV="1">
            <a:off x="107504" y="515760"/>
            <a:ext cx="850279" cy="932"/>
          </a:xfrm>
          <a:prstGeom prst="line">
            <a:avLst/>
          </a:prstGeom>
          <a:ln w="381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8" name="object 5"/>
          <p:cNvSpPr txBox="1">
            <a:spLocks noGrp="1"/>
          </p:cNvSpPr>
          <p:nvPr>
            <p:ph type="title"/>
          </p:nvPr>
        </p:nvSpPr>
        <p:spPr>
          <a:xfrm>
            <a:off x="957783" y="319862"/>
            <a:ext cx="4483735" cy="3917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n-GB" sz="2400" spc="-130" dirty="0" smtClean="0">
                <a:uFill>
                  <a:solidFill>
                    <a:srgbClr val="9F5800"/>
                  </a:solidFill>
                </a:uFill>
              </a:rPr>
              <a:t>TANGGAP </a:t>
            </a:r>
            <a:r>
              <a:rPr sz="2400" spc="80" dirty="0" smtClean="0"/>
              <a:t>D</a:t>
            </a:r>
            <a:r>
              <a:rPr sz="2400" spc="15" dirty="0" smtClean="0"/>
              <a:t>A</a:t>
            </a:r>
            <a:r>
              <a:rPr sz="2400" spc="80" dirty="0" smtClean="0"/>
              <a:t>R</a:t>
            </a:r>
            <a:r>
              <a:rPr sz="2400" spc="-25" dirty="0" smtClean="0"/>
              <a:t>U</a:t>
            </a:r>
            <a:r>
              <a:rPr sz="2400" spc="80" dirty="0" smtClean="0"/>
              <a:t>R</a:t>
            </a:r>
            <a:r>
              <a:rPr sz="2400" spc="15" dirty="0" smtClean="0"/>
              <a:t>A</a:t>
            </a:r>
            <a:r>
              <a:rPr sz="2400" spc="-130" dirty="0" smtClean="0"/>
              <a:t>T</a:t>
            </a:r>
            <a:r>
              <a:rPr sz="2400" spc="-240" dirty="0" smtClean="0"/>
              <a:t> </a:t>
            </a:r>
            <a:r>
              <a:rPr sz="2400" spc="-145" dirty="0"/>
              <a:t>G</a:t>
            </a:r>
            <a:r>
              <a:rPr sz="2400" spc="30" dirty="0"/>
              <a:t>E</a:t>
            </a:r>
            <a:r>
              <a:rPr sz="2400" spc="220" dirty="0"/>
              <a:t>M</a:t>
            </a:r>
            <a:r>
              <a:rPr sz="2400" spc="165" dirty="0"/>
              <a:t>P</a:t>
            </a:r>
            <a:r>
              <a:rPr sz="2400" spc="15" dirty="0"/>
              <a:t>A</a:t>
            </a:r>
            <a:r>
              <a:rPr sz="2400" spc="-215" dirty="0"/>
              <a:t> </a:t>
            </a:r>
            <a:r>
              <a:rPr sz="2400" spc="120" dirty="0"/>
              <a:t>B</a:t>
            </a:r>
            <a:r>
              <a:rPr sz="2400" spc="-25" dirty="0"/>
              <a:t>U</a:t>
            </a:r>
            <a:r>
              <a:rPr sz="2400" spc="114" dirty="0"/>
              <a:t>MI</a:t>
            </a:r>
            <a:endParaRPr sz="2400" dirty="0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xmlns="" id="{9E113FDD-329E-42ED-B5A1-B04EF152C30A}"/>
              </a:ext>
            </a:extLst>
          </p:cNvPr>
          <p:cNvCxnSpPr>
            <a:cxnSpLocks/>
          </p:cNvCxnSpPr>
          <p:nvPr/>
        </p:nvCxnSpPr>
        <p:spPr>
          <a:xfrm>
            <a:off x="5441518" y="515760"/>
            <a:ext cx="3378954" cy="0"/>
          </a:xfrm>
          <a:prstGeom prst="line">
            <a:avLst/>
          </a:prstGeom>
          <a:ln w="381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0" name="Rectangle 9"/>
          <p:cNvSpPr/>
          <p:nvPr/>
        </p:nvSpPr>
        <p:spPr>
          <a:xfrm>
            <a:off x="251520" y="915566"/>
            <a:ext cx="39873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2700">
              <a:lnSpc>
                <a:spcPct val="100000"/>
              </a:lnSpc>
              <a:spcBef>
                <a:spcPts val="1055"/>
              </a:spcBef>
            </a:pPr>
            <a:r>
              <a:rPr lang="pt-BR" u="sng" spc="-110" dirty="0" smtClean="0">
                <a:uFill>
                  <a:solidFill>
                    <a:srgbClr val="62646A"/>
                  </a:solidFill>
                </a:uFill>
                <a:cs typeface="Trebuchet MS"/>
              </a:rPr>
              <a:t>Jika</a:t>
            </a:r>
            <a:r>
              <a:rPr lang="pt-BR" u="sng" spc="-125" dirty="0" smtClean="0">
                <a:uFill>
                  <a:solidFill>
                    <a:srgbClr val="62646A"/>
                  </a:solidFill>
                </a:uFill>
                <a:cs typeface="Trebuchet MS"/>
              </a:rPr>
              <a:t> </a:t>
            </a:r>
            <a:r>
              <a:rPr lang="pt-BR" u="sng" spc="-25" dirty="0" smtClean="0">
                <a:uFill>
                  <a:solidFill>
                    <a:srgbClr val="62646A"/>
                  </a:solidFill>
                </a:uFill>
                <a:cs typeface="Trebuchet MS"/>
              </a:rPr>
              <a:t>Anda</a:t>
            </a:r>
            <a:r>
              <a:rPr lang="pt-BR" u="sng" spc="-80" dirty="0" smtClean="0">
                <a:uFill>
                  <a:solidFill>
                    <a:srgbClr val="62646A"/>
                  </a:solidFill>
                </a:uFill>
                <a:cs typeface="Trebuchet MS"/>
              </a:rPr>
              <a:t> </a:t>
            </a:r>
            <a:r>
              <a:rPr lang="pt-BR" u="sng" spc="-35" dirty="0" smtClean="0">
                <a:uFill>
                  <a:solidFill>
                    <a:srgbClr val="62646A"/>
                  </a:solidFill>
                </a:uFill>
                <a:cs typeface="Trebuchet MS"/>
              </a:rPr>
              <a:t>Berada</a:t>
            </a:r>
            <a:r>
              <a:rPr lang="pt-BR" u="sng" spc="-80" dirty="0" smtClean="0">
                <a:uFill>
                  <a:solidFill>
                    <a:srgbClr val="62646A"/>
                  </a:solidFill>
                </a:uFill>
                <a:cs typeface="Trebuchet MS"/>
              </a:rPr>
              <a:t> </a:t>
            </a:r>
            <a:r>
              <a:rPr lang="pt-BR" u="sng" spc="-35" dirty="0" smtClean="0">
                <a:uFill>
                  <a:solidFill>
                    <a:srgbClr val="62646A"/>
                  </a:solidFill>
                </a:uFill>
                <a:cs typeface="Trebuchet MS"/>
              </a:rPr>
              <a:t>Di</a:t>
            </a:r>
            <a:r>
              <a:rPr lang="pt-BR" u="sng" spc="-95" dirty="0" smtClean="0">
                <a:uFill>
                  <a:solidFill>
                    <a:srgbClr val="62646A"/>
                  </a:solidFill>
                </a:uFill>
                <a:cs typeface="Trebuchet MS"/>
              </a:rPr>
              <a:t> </a:t>
            </a:r>
            <a:r>
              <a:rPr lang="pt-BR" u="sng" spc="-35" dirty="0" smtClean="0">
                <a:uFill>
                  <a:solidFill>
                    <a:srgbClr val="62646A"/>
                  </a:solidFill>
                </a:uFill>
                <a:cs typeface="Trebuchet MS"/>
              </a:rPr>
              <a:t>Luar</a:t>
            </a:r>
            <a:r>
              <a:rPr lang="pt-BR" u="sng" spc="-70" dirty="0" smtClean="0">
                <a:uFill>
                  <a:solidFill>
                    <a:srgbClr val="62646A"/>
                  </a:solidFill>
                </a:uFill>
                <a:cs typeface="Trebuchet MS"/>
              </a:rPr>
              <a:t> </a:t>
            </a:r>
            <a:r>
              <a:rPr lang="pt-BR" u="sng" spc="-50" dirty="0" smtClean="0">
                <a:uFill>
                  <a:solidFill>
                    <a:srgbClr val="62646A"/>
                  </a:solidFill>
                </a:uFill>
                <a:cs typeface="Trebuchet MS"/>
              </a:rPr>
              <a:t>Gedung/Ruangan:</a:t>
            </a:r>
            <a:endParaRPr lang="pt-BR" dirty="0">
              <a:cs typeface="Trebuchet MS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95536" y="1512386"/>
            <a:ext cx="5976664" cy="29315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0180" lvl="0" indent="-170815">
              <a:spcBef>
                <a:spcPts val="105"/>
              </a:spcBef>
              <a:buFont typeface="Arial MT"/>
              <a:buChar char="•"/>
              <a:tabLst>
                <a:tab pos="170815" algn="l"/>
              </a:tabLst>
            </a:pPr>
            <a:r>
              <a:rPr lang="fi-FI" sz="1400" spc="-20" dirty="0">
                <a:cs typeface="Trebuchet MS"/>
              </a:rPr>
              <a:t>Minimalkan</a:t>
            </a:r>
            <a:r>
              <a:rPr lang="fi-FI" sz="1400" spc="204" dirty="0">
                <a:cs typeface="Trebuchet MS"/>
              </a:rPr>
              <a:t> </a:t>
            </a:r>
            <a:r>
              <a:rPr lang="fi-FI" sz="1400" spc="-40" dirty="0">
                <a:cs typeface="Trebuchet MS"/>
              </a:rPr>
              <a:t>pergerakan</a:t>
            </a:r>
            <a:r>
              <a:rPr lang="fi-FI" sz="1400" spc="210" dirty="0">
                <a:cs typeface="Trebuchet MS"/>
              </a:rPr>
              <a:t> </a:t>
            </a:r>
            <a:r>
              <a:rPr lang="fi-FI" sz="1400" spc="-20" dirty="0">
                <a:cs typeface="Trebuchet MS"/>
              </a:rPr>
              <a:t>a</a:t>
            </a:r>
            <a:r>
              <a:rPr lang="fi-FI" sz="1400" spc="-20" dirty="0" smtClean="0">
                <a:cs typeface="Trebuchet MS"/>
              </a:rPr>
              <a:t>nda</a:t>
            </a:r>
            <a:r>
              <a:rPr lang="fi-FI" sz="1400" spc="200" dirty="0" smtClean="0">
                <a:cs typeface="Trebuchet MS"/>
              </a:rPr>
              <a:t> </a:t>
            </a:r>
            <a:r>
              <a:rPr lang="fi-FI" sz="1400" spc="-25" dirty="0">
                <a:cs typeface="Trebuchet MS"/>
              </a:rPr>
              <a:t>dan</a:t>
            </a:r>
            <a:r>
              <a:rPr lang="fi-FI" sz="1400" spc="204" dirty="0">
                <a:cs typeface="Trebuchet MS"/>
              </a:rPr>
              <a:t> </a:t>
            </a:r>
            <a:r>
              <a:rPr lang="fi-FI" sz="1400" spc="-65" dirty="0">
                <a:cs typeface="Trebuchet MS"/>
              </a:rPr>
              <a:t>jauhi</a:t>
            </a:r>
            <a:r>
              <a:rPr lang="fi-FI" sz="1400" spc="204" dirty="0">
                <a:cs typeface="Trebuchet MS"/>
              </a:rPr>
              <a:t> </a:t>
            </a:r>
            <a:r>
              <a:rPr lang="fi-FI" sz="1400" spc="-40" dirty="0">
                <a:cs typeface="Trebuchet MS"/>
              </a:rPr>
              <a:t>bangunan,</a:t>
            </a:r>
            <a:r>
              <a:rPr lang="fi-FI" sz="1400" spc="195" dirty="0">
                <a:cs typeface="Trebuchet MS"/>
              </a:rPr>
              <a:t> </a:t>
            </a:r>
            <a:r>
              <a:rPr lang="fi-FI" sz="1400" spc="-30" dirty="0">
                <a:cs typeface="Trebuchet MS"/>
              </a:rPr>
              <a:t>lampu</a:t>
            </a:r>
            <a:r>
              <a:rPr lang="fi-FI" sz="1400" spc="190" dirty="0">
                <a:cs typeface="Trebuchet MS"/>
              </a:rPr>
              <a:t> </a:t>
            </a:r>
            <a:r>
              <a:rPr lang="fi-FI" sz="1400" spc="-60" dirty="0">
                <a:cs typeface="Trebuchet MS"/>
              </a:rPr>
              <a:t>jalan</a:t>
            </a:r>
            <a:r>
              <a:rPr lang="fi-FI" sz="1400" spc="180" dirty="0">
                <a:cs typeface="Trebuchet MS"/>
              </a:rPr>
              <a:t> </a:t>
            </a:r>
            <a:r>
              <a:rPr lang="fi-FI" sz="1400" spc="-25" dirty="0">
                <a:cs typeface="Trebuchet MS"/>
              </a:rPr>
              <a:t>serta</a:t>
            </a:r>
            <a:r>
              <a:rPr lang="fi-FI" sz="1400" spc="195" dirty="0">
                <a:cs typeface="Trebuchet MS"/>
              </a:rPr>
              <a:t> </a:t>
            </a:r>
            <a:r>
              <a:rPr lang="fi-FI" sz="1400" spc="-40" dirty="0" smtClean="0">
                <a:cs typeface="Trebuchet MS"/>
              </a:rPr>
              <a:t>utilitas lainnya</a:t>
            </a:r>
          </a:p>
          <a:p>
            <a:pPr marL="170180" lvl="0" indent="-170815">
              <a:spcBef>
                <a:spcPts val="105"/>
              </a:spcBef>
              <a:buFont typeface="Arial MT"/>
              <a:buChar char="•"/>
              <a:tabLst>
                <a:tab pos="170815" algn="l"/>
              </a:tabLst>
            </a:pPr>
            <a:r>
              <a:rPr lang="fi-FI" sz="1400" spc="-40" dirty="0" smtClean="0">
                <a:cs typeface="Trebuchet MS"/>
              </a:rPr>
              <a:t>Tetap di tempat terbuka sampai guncangan berhenti</a:t>
            </a:r>
          </a:p>
          <a:p>
            <a:pPr lvl="0">
              <a:spcBef>
                <a:spcPts val="105"/>
              </a:spcBef>
              <a:tabLst>
                <a:tab pos="170815" algn="l"/>
              </a:tabLst>
            </a:pPr>
            <a:endParaRPr lang="en-US" sz="1400" dirty="0">
              <a:cs typeface="Trebuchet MS"/>
            </a:endParaRPr>
          </a:p>
          <a:p>
            <a:pPr lvl="0">
              <a:lnSpc>
                <a:spcPct val="150000"/>
              </a:lnSpc>
              <a:spcBef>
                <a:spcPts val="105"/>
              </a:spcBef>
              <a:tabLst>
                <a:tab pos="170815" algn="l"/>
              </a:tabLst>
            </a:pPr>
            <a:r>
              <a:rPr lang="en-GB" sz="1400" u="sng" dirty="0" err="1" smtClean="0">
                <a:cs typeface="Trebuchet MS"/>
              </a:rPr>
              <a:t>Jika</a:t>
            </a:r>
            <a:r>
              <a:rPr lang="en-GB" sz="1400" u="sng" dirty="0" smtClean="0">
                <a:cs typeface="Trebuchet MS"/>
              </a:rPr>
              <a:t> </a:t>
            </a:r>
            <a:r>
              <a:rPr lang="en-GB" sz="1400" u="sng" dirty="0" err="1" smtClean="0">
                <a:cs typeface="Trebuchet MS"/>
              </a:rPr>
              <a:t>anda</a:t>
            </a:r>
            <a:r>
              <a:rPr lang="en-GB" sz="1400" u="sng" dirty="0" smtClean="0">
                <a:cs typeface="Trebuchet MS"/>
              </a:rPr>
              <a:t> </a:t>
            </a:r>
            <a:r>
              <a:rPr lang="en-GB" sz="1400" u="sng" dirty="0" err="1" smtClean="0">
                <a:cs typeface="Trebuchet MS"/>
              </a:rPr>
              <a:t>sedang</a:t>
            </a:r>
            <a:r>
              <a:rPr lang="en-GB" sz="1400" u="sng" dirty="0" smtClean="0">
                <a:cs typeface="Trebuchet MS"/>
              </a:rPr>
              <a:t> </a:t>
            </a:r>
            <a:r>
              <a:rPr lang="en-GB" sz="1400" u="sng" dirty="0" err="1" smtClean="0">
                <a:cs typeface="Trebuchet MS"/>
              </a:rPr>
              <a:t>mengemudi</a:t>
            </a:r>
            <a:endParaRPr lang="en-GB" sz="1400" u="sng" dirty="0" smtClean="0">
              <a:cs typeface="Trebuchet MS"/>
            </a:endParaRPr>
          </a:p>
          <a:p>
            <a:pPr marL="170180" marR="5080" indent="-170815" algn="just">
              <a:lnSpc>
                <a:spcPct val="100000"/>
              </a:lnSpc>
              <a:spcBef>
                <a:spcPts val="100"/>
              </a:spcBef>
              <a:buFont typeface="Arial MT"/>
              <a:buChar char="•"/>
              <a:tabLst>
                <a:tab pos="170815" algn="l"/>
              </a:tabLst>
            </a:pPr>
            <a:r>
              <a:rPr lang="en-US" sz="1400" spc="-30" dirty="0" err="1" smtClean="0">
                <a:cs typeface="Trebuchet MS"/>
              </a:rPr>
              <a:t>Berhenti</a:t>
            </a:r>
            <a:r>
              <a:rPr lang="en-US" sz="1400" spc="-30" dirty="0" smtClean="0">
                <a:cs typeface="Trebuchet MS"/>
              </a:rPr>
              <a:t> </a:t>
            </a:r>
            <a:r>
              <a:rPr lang="en-US" sz="1400" spc="-20" dirty="0" err="1" smtClean="0">
                <a:cs typeface="Trebuchet MS"/>
              </a:rPr>
              <a:t>segera</a:t>
            </a:r>
            <a:r>
              <a:rPr lang="en-US" sz="1400" spc="-20" dirty="0" smtClean="0">
                <a:cs typeface="Trebuchet MS"/>
              </a:rPr>
              <a:t> </a:t>
            </a:r>
            <a:r>
              <a:rPr lang="en-US" sz="1400" spc="-60" dirty="0" smtClean="0">
                <a:cs typeface="Trebuchet MS"/>
              </a:rPr>
              <a:t>di </a:t>
            </a:r>
            <a:r>
              <a:rPr lang="en-US" sz="1400" spc="-40" dirty="0" err="1" smtClean="0">
                <a:cs typeface="Trebuchet MS"/>
              </a:rPr>
              <a:t>tempat</a:t>
            </a:r>
            <a:r>
              <a:rPr lang="en-US" sz="1400" spc="-40" dirty="0" smtClean="0">
                <a:cs typeface="Trebuchet MS"/>
              </a:rPr>
              <a:t> </a:t>
            </a:r>
            <a:r>
              <a:rPr lang="en-US" sz="1400" spc="-10" dirty="0" smtClean="0">
                <a:cs typeface="Trebuchet MS"/>
              </a:rPr>
              <a:t>yang </a:t>
            </a:r>
            <a:r>
              <a:rPr lang="en-US" sz="1400" spc="-40" dirty="0" err="1" smtClean="0">
                <a:cs typeface="Trebuchet MS"/>
              </a:rPr>
              <a:t>aman</a:t>
            </a:r>
            <a:r>
              <a:rPr lang="en-US" sz="1400" spc="-40" dirty="0" smtClean="0">
                <a:cs typeface="Trebuchet MS"/>
              </a:rPr>
              <a:t>; </a:t>
            </a:r>
            <a:r>
              <a:rPr lang="en-US" sz="1400" spc="-60" dirty="0" err="1" smtClean="0">
                <a:cs typeface="Trebuchet MS"/>
              </a:rPr>
              <a:t>jauh</a:t>
            </a:r>
            <a:r>
              <a:rPr lang="en-US" sz="1400" spc="-60" dirty="0" smtClean="0">
                <a:cs typeface="Trebuchet MS"/>
              </a:rPr>
              <a:t> </a:t>
            </a:r>
            <a:r>
              <a:rPr lang="en-US" sz="1400" spc="-50" dirty="0" err="1" smtClean="0">
                <a:cs typeface="Trebuchet MS"/>
              </a:rPr>
              <a:t>dari</a:t>
            </a:r>
            <a:r>
              <a:rPr lang="en-US" sz="1400" spc="-50" dirty="0" smtClean="0">
                <a:cs typeface="Trebuchet MS"/>
              </a:rPr>
              <a:t> </a:t>
            </a:r>
            <a:r>
              <a:rPr lang="en-US" sz="1400" spc="-35" dirty="0" err="1" smtClean="0">
                <a:cs typeface="Trebuchet MS"/>
              </a:rPr>
              <a:t>bangunan</a:t>
            </a:r>
            <a:r>
              <a:rPr lang="en-US" sz="1400" spc="-35" dirty="0" smtClean="0">
                <a:cs typeface="Trebuchet MS"/>
              </a:rPr>
              <a:t>, </a:t>
            </a:r>
            <a:r>
              <a:rPr lang="en-US" sz="1400" spc="-25" dirty="0" err="1" smtClean="0">
                <a:cs typeface="Trebuchet MS"/>
              </a:rPr>
              <a:t>pohon</a:t>
            </a:r>
            <a:r>
              <a:rPr lang="en-US" sz="1400" spc="-25" dirty="0" smtClean="0">
                <a:cs typeface="Trebuchet MS"/>
              </a:rPr>
              <a:t> </a:t>
            </a:r>
            <a:r>
              <a:rPr lang="en-US" sz="1400" spc="-25" dirty="0" err="1" smtClean="0">
                <a:cs typeface="Trebuchet MS"/>
              </a:rPr>
              <a:t>dan</a:t>
            </a:r>
            <a:r>
              <a:rPr lang="en-US" sz="1400" spc="-25" dirty="0" smtClean="0">
                <a:cs typeface="Trebuchet MS"/>
              </a:rPr>
              <a:t> </a:t>
            </a:r>
            <a:r>
              <a:rPr lang="en-US" sz="1400" spc="-50" dirty="0" err="1" smtClean="0">
                <a:cs typeface="Trebuchet MS"/>
              </a:rPr>
              <a:t>kabel</a:t>
            </a:r>
            <a:r>
              <a:rPr lang="en-US" sz="1400" spc="-50" dirty="0" smtClean="0">
                <a:cs typeface="Trebuchet MS"/>
              </a:rPr>
              <a:t> </a:t>
            </a:r>
            <a:r>
              <a:rPr lang="en-US" sz="1400" spc="-45" dirty="0" smtClean="0">
                <a:cs typeface="Trebuchet MS"/>
              </a:rPr>
              <a:t> </a:t>
            </a:r>
            <a:r>
              <a:rPr lang="en-US" sz="1400" spc="-40" dirty="0" err="1" smtClean="0">
                <a:cs typeface="Trebuchet MS"/>
              </a:rPr>
              <a:t>listrik</a:t>
            </a:r>
            <a:endParaRPr lang="en-US" sz="1400" dirty="0" smtClean="0">
              <a:cs typeface="Trebuchet MS"/>
            </a:endParaRPr>
          </a:p>
          <a:p>
            <a:pPr marL="170180" indent="-170815" algn="just">
              <a:lnSpc>
                <a:spcPts val="1350"/>
              </a:lnSpc>
              <a:spcBef>
                <a:spcPts val="555"/>
              </a:spcBef>
              <a:buFont typeface="Arial MT"/>
              <a:buChar char="•"/>
              <a:tabLst>
                <a:tab pos="170815" algn="l"/>
              </a:tabLst>
            </a:pPr>
            <a:r>
              <a:rPr lang="en-US" sz="1400" spc="-45" dirty="0" err="1" smtClean="0">
                <a:cs typeface="Trebuchet MS"/>
              </a:rPr>
              <a:t>Tetap</a:t>
            </a:r>
            <a:r>
              <a:rPr lang="en-US" sz="1400" spc="160" dirty="0" smtClean="0">
                <a:cs typeface="Trebuchet MS"/>
              </a:rPr>
              <a:t> </a:t>
            </a:r>
            <a:r>
              <a:rPr lang="en-US" sz="1400" spc="-55" dirty="0" smtClean="0">
                <a:cs typeface="Trebuchet MS"/>
              </a:rPr>
              <a:t>di</a:t>
            </a:r>
            <a:r>
              <a:rPr lang="en-US" sz="1400" spc="170" dirty="0" smtClean="0">
                <a:cs typeface="Trebuchet MS"/>
              </a:rPr>
              <a:t> </a:t>
            </a:r>
            <a:r>
              <a:rPr lang="en-US" sz="1400" spc="-30" dirty="0" err="1" smtClean="0">
                <a:cs typeface="Trebuchet MS"/>
              </a:rPr>
              <a:t>dalam</a:t>
            </a:r>
            <a:r>
              <a:rPr lang="en-US" sz="1400" spc="155" dirty="0" smtClean="0">
                <a:cs typeface="Trebuchet MS"/>
              </a:rPr>
              <a:t> </a:t>
            </a:r>
            <a:r>
              <a:rPr lang="en-US" sz="1400" spc="-30" dirty="0" err="1" smtClean="0">
                <a:cs typeface="Trebuchet MS"/>
              </a:rPr>
              <a:t>kendaraan</a:t>
            </a:r>
            <a:r>
              <a:rPr lang="en-US" sz="1400" spc="175" dirty="0" smtClean="0">
                <a:cs typeface="Trebuchet MS"/>
              </a:rPr>
              <a:t> </a:t>
            </a:r>
            <a:r>
              <a:rPr lang="en-US" sz="1400" spc="-25" dirty="0" err="1" smtClean="0">
                <a:cs typeface="Trebuchet MS"/>
              </a:rPr>
              <a:t>dengan</a:t>
            </a:r>
            <a:r>
              <a:rPr lang="en-US" sz="1400" spc="180" dirty="0" smtClean="0">
                <a:cs typeface="Trebuchet MS"/>
              </a:rPr>
              <a:t> </a:t>
            </a:r>
            <a:r>
              <a:rPr lang="en-US" sz="1400" spc="-30" dirty="0" err="1" smtClean="0">
                <a:cs typeface="Trebuchet MS"/>
              </a:rPr>
              <a:t>mengatifkan</a:t>
            </a:r>
            <a:r>
              <a:rPr lang="en-US" sz="1400" spc="180" dirty="0" smtClean="0">
                <a:cs typeface="Trebuchet MS"/>
              </a:rPr>
              <a:t> </a:t>
            </a:r>
            <a:r>
              <a:rPr lang="en-US" sz="1400" spc="-45" dirty="0" smtClean="0">
                <a:cs typeface="Trebuchet MS"/>
              </a:rPr>
              <a:t>rem</a:t>
            </a:r>
            <a:r>
              <a:rPr lang="en-US" sz="1400" spc="160" dirty="0" smtClean="0">
                <a:cs typeface="Trebuchet MS"/>
              </a:rPr>
              <a:t> </a:t>
            </a:r>
            <a:r>
              <a:rPr lang="en-US" sz="1400" spc="-60" dirty="0" err="1" smtClean="0">
                <a:cs typeface="Trebuchet MS"/>
              </a:rPr>
              <a:t>parkir</a:t>
            </a:r>
            <a:r>
              <a:rPr lang="en-US" sz="1400" spc="-60" dirty="0" smtClean="0">
                <a:cs typeface="Trebuchet MS"/>
              </a:rPr>
              <a:t>,</a:t>
            </a:r>
            <a:r>
              <a:rPr lang="en-US" sz="1400" spc="160" dirty="0" smtClean="0">
                <a:cs typeface="Trebuchet MS"/>
              </a:rPr>
              <a:t> </a:t>
            </a:r>
            <a:r>
              <a:rPr lang="en-US" sz="1400" spc="-30" dirty="0" err="1" smtClean="0">
                <a:cs typeface="Trebuchet MS"/>
              </a:rPr>
              <a:t>nyalakan</a:t>
            </a:r>
            <a:r>
              <a:rPr lang="en-US" sz="1400" spc="180" dirty="0" smtClean="0">
                <a:cs typeface="Trebuchet MS"/>
              </a:rPr>
              <a:t> </a:t>
            </a:r>
            <a:r>
              <a:rPr lang="en-US" sz="1400" i="1" spc="-65" dirty="0" smtClean="0">
                <a:cs typeface="Trebuchet MS"/>
              </a:rPr>
              <a:t>hazard</a:t>
            </a:r>
            <a:endParaRPr lang="en-US" sz="1400" dirty="0" smtClean="0">
              <a:cs typeface="Trebuchet MS"/>
            </a:endParaRPr>
          </a:p>
          <a:p>
            <a:pPr marL="170180" algn="just">
              <a:lnSpc>
                <a:spcPts val="1350"/>
              </a:lnSpc>
            </a:pPr>
            <a:r>
              <a:rPr lang="en-US" sz="1400" i="1" spc="-70" dirty="0" smtClean="0">
                <a:cs typeface="Trebuchet MS"/>
              </a:rPr>
              <a:t>lamp</a:t>
            </a:r>
            <a:r>
              <a:rPr lang="en-US" sz="1400" i="1" spc="-110" dirty="0" smtClean="0">
                <a:cs typeface="Trebuchet MS"/>
              </a:rPr>
              <a:t> </a:t>
            </a:r>
            <a:r>
              <a:rPr lang="en-US" sz="1400" spc="-25" dirty="0" err="1" smtClean="0">
                <a:cs typeface="Trebuchet MS"/>
              </a:rPr>
              <a:t>dan</a:t>
            </a:r>
            <a:r>
              <a:rPr lang="en-US" sz="1400" spc="-90" dirty="0" smtClean="0">
                <a:cs typeface="Trebuchet MS"/>
              </a:rPr>
              <a:t> </a:t>
            </a:r>
            <a:r>
              <a:rPr lang="en-US" sz="1400" spc="-25" dirty="0" err="1" smtClean="0">
                <a:cs typeface="Trebuchet MS"/>
              </a:rPr>
              <a:t>dengarkan</a:t>
            </a:r>
            <a:r>
              <a:rPr lang="en-US" sz="1400" spc="-130" dirty="0" smtClean="0">
                <a:cs typeface="Trebuchet MS"/>
              </a:rPr>
              <a:t> </a:t>
            </a:r>
            <a:r>
              <a:rPr lang="en-US" sz="1400" spc="-35" dirty="0" err="1" smtClean="0">
                <a:cs typeface="Trebuchet MS"/>
              </a:rPr>
              <a:t>kanal</a:t>
            </a:r>
            <a:r>
              <a:rPr lang="en-US" sz="1400" spc="-135" dirty="0" smtClean="0">
                <a:cs typeface="Trebuchet MS"/>
              </a:rPr>
              <a:t> </a:t>
            </a:r>
            <a:r>
              <a:rPr lang="en-US" sz="1400" spc="-50" dirty="0" err="1" smtClean="0">
                <a:cs typeface="Trebuchet MS"/>
              </a:rPr>
              <a:t>berita</a:t>
            </a:r>
            <a:r>
              <a:rPr lang="en-US" sz="1400" spc="125" dirty="0" smtClean="0">
                <a:cs typeface="Trebuchet MS"/>
              </a:rPr>
              <a:t> </a:t>
            </a:r>
            <a:r>
              <a:rPr lang="en-US" sz="1400" spc="-30" dirty="0" err="1" smtClean="0">
                <a:cs typeface="Trebuchet MS"/>
              </a:rPr>
              <a:t>untuk</a:t>
            </a:r>
            <a:r>
              <a:rPr lang="en-US" sz="1400" spc="-65" dirty="0" smtClean="0">
                <a:cs typeface="Trebuchet MS"/>
              </a:rPr>
              <a:t> </a:t>
            </a:r>
            <a:r>
              <a:rPr lang="en-US" sz="1400" spc="-30" dirty="0" err="1" smtClean="0">
                <a:cs typeface="Trebuchet MS"/>
              </a:rPr>
              <a:t>pembaruan</a:t>
            </a:r>
            <a:r>
              <a:rPr lang="en-US" sz="1400" spc="-110" dirty="0" smtClean="0">
                <a:cs typeface="Trebuchet MS"/>
              </a:rPr>
              <a:t> </a:t>
            </a:r>
            <a:r>
              <a:rPr lang="en-US" sz="1400" spc="-20" dirty="0" err="1" smtClean="0">
                <a:cs typeface="Trebuchet MS"/>
              </a:rPr>
              <a:t>situasi</a:t>
            </a:r>
            <a:endParaRPr lang="en-US" sz="1400" dirty="0" smtClean="0">
              <a:cs typeface="Trebuchet MS"/>
            </a:endParaRPr>
          </a:p>
          <a:p>
            <a:pPr marL="170180" marR="5080" indent="-170815" algn="just">
              <a:lnSpc>
                <a:spcPct val="100000"/>
              </a:lnSpc>
              <a:spcBef>
                <a:spcPts val="590"/>
              </a:spcBef>
              <a:buFont typeface="Arial MT"/>
              <a:buChar char="•"/>
              <a:tabLst>
                <a:tab pos="170815" algn="l"/>
              </a:tabLst>
            </a:pPr>
            <a:r>
              <a:rPr lang="en-US" sz="1400" spc="-10" dirty="0" err="1" smtClean="0">
                <a:cs typeface="Trebuchet MS"/>
              </a:rPr>
              <a:t>Saat</a:t>
            </a:r>
            <a:r>
              <a:rPr lang="en-US" sz="1400" spc="-5" dirty="0" smtClean="0">
                <a:cs typeface="Trebuchet MS"/>
              </a:rPr>
              <a:t> </a:t>
            </a:r>
            <a:r>
              <a:rPr lang="en-US" sz="1400" spc="-20" dirty="0" err="1" smtClean="0">
                <a:cs typeface="Trebuchet MS"/>
              </a:rPr>
              <a:t>goncangan</a:t>
            </a:r>
            <a:r>
              <a:rPr lang="en-US" sz="1400" spc="-15" dirty="0" smtClean="0">
                <a:cs typeface="Trebuchet MS"/>
              </a:rPr>
              <a:t> </a:t>
            </a:r>
            <a:r>
              <a:rPr lang="en-US" sz="1400" spc="-45" dirty="0" err="1" smtClean="0">
                <a:cs typeface="Trebuchet MS"/>
              </a:rPr>
              <a:t>berhenti</a:t>
            </a:r>
            <a:r>
              <a:rPr lang="en-US" sz="1400" spc="-40" dirty="0" smtClean="0">
                <a:cs typeface="Trebuchet MS"/>
              </a:rPr>
              <a:t> </a:t>
            </a:r>
            <a:r>
              <a:rPr lang="en-US" sz="1400" spc="-25" dirty="0" err="1" smtClean="0">
                <a:cs typeface="Trebuchet MS"/>
              </a:rPr>
              <a:t>dan</a:t>
            </a:r>
            <a:r>
              <a:rPr lang="en-US" sz="1400" spc="-20" dirty="0" smtClean="0">
                <a:cs typeface="Trebuchet MS"/>
              </a:rPr>
              <a:t> </a:t>
            </a:r>
            <a:r>
              <a:rPr lang="en-US" sz="1400" spc="-20" dirty="0" err="1">
                <a:cs typeface="Trebuchet MS"/>
              </a:rPr>
              <a:t>a</a:t>
            </a:r>
            <a:r>
              <a:rPr lang="en-US" sz="1400" spc="-20" dirty="0" err="1" smtClean="0">
                <a:cs typeface="Trebuchet MS"/>
              </a:rPr>
              <a:t>nda</a:t>
            </a:r>
            <a:r>
              <a:rPr lang="en-US" sz="1400" spc="-15" dirty="0" smtClean="0">
                <a:cs typeface="Trebuchet MS"/>
              </a:rPr>
              <a:t> </a:t>
            </a:r>
            <a:r>
              <a:rPr lang="en-US" sz="1400" spc="-50" dirty="0" err="1" smtClean="0">
                <a:cs typeface="Trebuchet MS"/>
              </a:rPr>
              <a:t>menilai</a:t>
            </a:r>
            <a:r>
              <a:rPr lang="en-US" sz="1400" spc="-45" dirty="0" smtClean="0">
                <a:cs typeface="Trebuchet MS"/>
              </a:rPr>
              <a:t> </a:t>
            </a:r>
            <a:r>
              <a:rPr lang="en-US" sz="1400" spc="-25" dirty="0" err="1" smtClean="0">
                <a:cs typeface="Trebuchet MS"/>
              </a:rPr>
              <a:t>situasi</a:t>
            </a:r>
            <a:r>
              <a:rPr lang="en-US" sz="1400" spc="-20" dirty="0" smtClean="0">
                <a:cs typeface="Trebuchet MS"/>
              </a:rPr>
              <a:t> </a:t>
            </a:r>
            <a:r>
              <a:rPr lang="en-US" sz="1400" spc="-5" dirty="0" err="1" smtClean="0">
                <a:cs typeface="Trebuchet MS"/>
              </a:rPr>
              <a:t>sudah</a:t>
            </a:r>
            <a:r>
              <a:rPr lang="en-US" sz="1400" dirty="0" smtClean="0">
                <a:cs typeface="Trebuchet MS"/>
              </a:rPr>
              <a:t> </a:t>
            </a:r>
            <a:r>
              <a:rPr lang="en-US" sz="1400" spc="-45" dirty="0" err="1" smtClean="0">
                <a:cs typeface="Trebuchet MS"/>
              </a:rPr>
              <a:t>aman</a:t>
            </a:r>
            <a:r>
              <a:rPr lang="en-US" sz="1400" spc="-45" dirty="0" smtClean="0">
                <a:cs typeface="Trebuchet MS"/>
              </a:rPr>
              <a:t>,</a:t>
            </a:r>
            <a:r>
              <a:rPr lang="en-US" sz="1400" spc="-40" dirty="0" smtClean="0">
                <a:cs typeface="Trebuchet MS"/>
              </a:rPr>
              <a:t> </a:t>
            </a:r>
            <a:r>
              <a:rPr lang="en-US" sz="1400" spc="-35" dirty="0" err="1" smtClean="0">
                <a:cs typeface="Trebuchet MS"/>
              </a:rPr>
              <a:t>mulai</a:t>
            </a:r>
            <a:r>
              <a:rPr lang="en-US" sz="1400" spc="-35" dirty="0" smtClean="0">
                <a:cs typeface="Trebuchet MS"/>
              </a:rPr>
              <a:t> </a:t>
            </a:r>
            <a:r>
              <a:rPr lang="en-US" sz="1400" spc="-30" dirty="0" smtClean="0">
                <a:cs typeface="Trebuchet MS"/>
              </a:rPr>
              <a:t> </a:t>
            </a:r>
            <a:r>
              <a:rPr lang="en-US" sz="1400" spc="-30" dirty="0" err="1" smtClean="0">
                <a:cs typeface="Trebuchet MS"/>
              </a:rPr>
              <a:t>mengemudi</a:t>
            </a:r>
            <a:r>
              <a:rPr lang="en-US" sz="1400" spc="-30" dirty="0" smtClean="0">
                <a:cs typeface="Trebuchet MS"/>
              </a:rPr>
              <a:t> </a:t>
            </a:r>
            <a:r>
              <a:rPr lang="en-US" sz="1400" spc="-40" dirty="0" err="1" smtClean="0">
                <a:cs typeface="Trebuchet MS"/>
              </a:rPr>
              <a:t>lagi</a:t>
            </a:r>
            <a:r>
              <a:rPr lang="en-US" sz="1400" spc="-40" dirty="0" smtClean="0">
                <a:cs typeface="Trebuchet MS"/>
              </a:rPr>
              <a:t> </a:t>
            </a:r>
            <a:r>
              <a:rPr lang="en-US" sz="1400" spc="-20" dirty="0" err="1" smtClean="0">
                <a:cs typeface="Trebuchet MS"/>
              </a:rPr>
              <a:t>dengan</a:t>
            </a:r>
            <a:r>
              <a:rPr lang="en-US" sz="1400" spc="-20" dirty="0" smtClean="0">
                <a:cs typeface="Trebuchet MS"/>
              </a:rPr>
              <a:t> </a:t>
            </a:r>
            <a:r>
              <a:rPr lang="en-US" sz="1400" spc="-45" dirty="0" err="1" smtClean="0">
                <a:cs typeface="Trebuchet MS"/>
              </a:rPr>
              <a:t>tetap</a:t>
            </a:r>
            <a:r>
              <a:rPr lang="en-US" sz="1400" spc="-45" dirty="0" smtClean="0">
                <a:cs typeface="Trebuchet MS"/>
              </a:rPr>
              <a:t> </a:t>
            </a:r>
            <a:r>
              <a:rPr lang="en-US" sz="1400" spc="-35" dirty="0" err="1" smtClean="0">
                <a:cs typeface="Trebuchet MS"/>
              </a:rPr>
              <a:t>memperhatikan</a:t>
            </a:r>
            <a:r>
              <a:rPr lang="en-US" sz="1400" spc="-35" dirty="0" smtClean="0">
                <a:cs typeface="Trebuchet MS"/>
              </a:rPr>
              <a:t> </a:t>
            </a:r>
            <a:r>
              <a:rPr lang="en-US" sz="1400" spc="-30" dirty="0" err="1" smtClean="0">
                <a:cs typeface="Trebuchet MS"/>
              </a:rPr>
              <a:t>bahaya</a:t>
            </a:r>
            <a:r>
              <a:rPr lang="en-US" sz="1400" spc="-30" dirty="0" smtClean="0">
                <a:cs typeface="Trebuchet MS"/>
              </a:rPr>
              <a:t> </a:t>
            </a:r>
            <a:r>
              <a:rPr lang="en-US" sz="1400" spc="-10" dirty="0" smtClean="0">
                <a:cs typeface="Trebuchet MS"/>
              </a:rPr>
              <a:t>yang </a:t>
            </a:r>
            <a:r>
              <a:rPr lang="en-US" sz="1400" spc="-40" dirty="0" err="1" smtClean="0">
                <a:cs typeface="Trebuchet MS"/>
              </a:rPr>
              <a:t>ditimbulkan</a:t>
            </a:r>
            <a:r>
              <a:rPr lang="en-US" sz="1400" spc="-40" dirty="0" smtClean="0">
                <a:cs typeface="Trebuchet MS"/>
              </a:rPr>
              <a:t> </a:t>
            </a:r>
            <a:r>
              <a:rPr lang="en-US" sz="1400" spc="-40" dirty="0" err="1" smtClean="0">
                <a:cs typeface="Trebuchet MS"/>
              </a:rPr>
              <a:t>oleh</a:t>
            </a:r>
            <a:r>
              <a:rPr lang="en-US" sz="1400" spc="-40" dirty="0" smtClean="0">
                <a:cs typeface="Trebuchet MS"/>
              </a:rPr>
              <a:t> </a:t>
            </a:r>
            <a:r>
              <a:rPr lang="en-US" sz="1400" spc="-35" dirty="0" smtClean="0">
                <a:cs typeface="Trebuchet MS"/>
              </a:rPr>
              <a:t> </a:t>
            </a:r>
            <a:r>
              <a:rPr lang="en-US" sz="1400" spc="-25" dirty="0" err="1" smtClean="0">
                <a:cs typeface="Trebuchet MS"/>
              </a:rPr>
              <a:t>gempa</a:t>
            </a:r>
            <a:r>
              <a:rPr lang="en-US" sz="1400" spc="-95" dirty="0" smtClean="0">
                <a:cs typeface="Trebuchet MS"/>
              </a:rPr>
              <a:t> </a:t>
            </a:r>
            <a:r>
              <a:rPr lang="en-US" sz="1400" spc="-35" dirty="0" err="1" smtClean="0">
                <a:cs typeface="Trebuchet MS"/>
              </a:rPr>
              <a:t>bumi</a:t>
            </a:r>
            <a:endParaRPr lang="en-US" sz="1400" dirty="0" smtClean="0">
              <a:cs typeface="Trebuchet MS"/>
            </a:endParaRPr>
          </a:p>
          <a:p>
            <a:pPr lvl="0">
              <a:spcBef>
                <a:spcPts val="105"/>
              </a:spcBef>
              <a:tabLst>
                <a:tab pos="170815" algn="l"/>
              </a:tabLst>
            </a:pPr>
            <a:endParaRPr lang="en-US" sz="1400" u="sng" dirty="0" smtClean="0">
              <a:cs typeface="Trebuchet MS"/>
            </a:endParaRPr>
          </a:p>
        </p:txBody>
      </p:sp>
      <p:grpSp>
        <p:nvGrpSpPr>
          <p:cNvPr id="12" name="object 21"/>
          <p:cNvGrpSpPr/>
          <p:nvPr/>
        </p:nvGrpSpPr>
        <p:grpSpPr>
          <a:xfrm>
            <a:off x="6372200" y="954504"/>
            <a:ext cx="2435860" cy="3633470"/>
            <a:chOff x="6303264" y="917447"/>
            <a:chExt cx="2435860" cy="3633470"/>
          </a:xfrm>
        </p:grpSpPr>
        <p:pic>
          <p:nvPicPr>
            <p:cNvPr id="13" name="object 22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303264" y="917447"/>
              <a:ext cx="1481328" cy="1801368"/>
            </a:xfrm>
            <a:prstGeom prst="rect">
              <a:avLst/>
            </a:prstGeom>
          </p:spPr>
        </p:pic>
        <p:pic>
          <p:nvPicPr>
            <p:cNvPr id="14" name="object 23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269480" y="2749296"/>
              <a:ext cx="1469135" cy="180136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39494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="" xmlns:a16="http://schemas.microsoft.com/office/drawing/2014/main" id="{62132DDC-736E-4C62-BD95-40954D4D09C4}"/>
              </a:ext>
            </a:extLst>
          </p:cNvPr>
          <p:cNvSpPr txBox="1">
            <a:spLocks/>
          </p:cNvSpPr>
          <p:nvPr/>
        </p:nvSpPr>
        <p:spPr>
          <a:xfrm>
            <a:off x="811540" y="494073"/>
            <a:ext cx="5207847" cy="4190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4386" tIns="84386" rIns="84386" bIns="84386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55B8"/>
              </a:buClr>
              <a:buSzPts val="2400"/>
              <a:buFont typeface="Cairo"/>
              <a:buNone/>
              <a:defRPr sz="2400" b="0" i="0" u="none" strike="noStrike" cap="none">
                <a:solidFill>
                  <a:schemeClr val="tx1"/>
                </a:solidFill>
                <a:latin typeface="Cairo"/>
                <a:ea typeface="Cairo"/>
                <a:cs typeface="Cairo"/>
                <a:sym typeface="Cairo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3656A"/>
              </a:buClr>
              <a:buSzPts val="2400"/>
              <a:buFont typeface="Cairo"/>
              <a:buNone/>
              <a:defRPr sz="2400" b="0" i="0" u="none" strike="noStrike" cap="none">
                <a:solidFill>
                  <a:srgbClr val="63656A"/>
                </a:solidFill>
                <a:latin typeface="Cairo"/>
                <a:ea typeface="Cairo"/>
                <a:cs typeface="Cairo"/>
                <a:sym typeface="Cairo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3656A"/>
              </a:buClr>
              <a:buSzPts val="2400"/>
              <a:buFont typeface="Cairo"/>
              <a:buNone/>
              <a:defRPr sz="2400" b="0" i="0" u="none" strike="noStrike" cap="none">
                <a:solidFill>
                  <a:srgbClr val="63656A"/>
                </a:solidFill>
                <a:latin typeface="Cairo"/>
                <a:ea typeface="Cairo"/>
                <a:cs typeface="Cairo"/>
                <a:sym typeface="Cairo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3656A"/>
              </a:buClr>
              <a:buSzPts val="2400"/>
              <a:buFont typeface="Cairo"/>
              <a:buNone/>
              <a:defRPr sz="2400" b="0" i="0" u="none" strike="noStrike" cap="none">
                <a:solidFill>
                  <a:srgbClr val="63656A"/>
                </a:solidFill>
                <a:latin typeface="Cairo"/>
                <a:ea typeface="Cairo"/>
                <a:cs typeface="Cairo"/>
                <a:sym typeface="Cairo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3656A"/>
              </a:buClr>
              <a:buSzPts val="2400"/>
              <a:buFont typeface="Cairo"/>
              <a:buNone/>
              <a:defRPr sz="2400" b="0" i="0" u="none" strike="noStrike" cap="none">
                <a:solidFill>
                  <a:srgbClr val="63656A"/>
                </a:solidFill>
                <a:latin typeface="Cairo"/>
                <a:ea typeface="Cairo"/>
                <a:cs typeface="Cairo"/>
                <a:sym typeface="Cairo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3656A"/>
              </a:buClr>
              <a:buSzPts val="2400"/>
              <a:buFont typeface="Cairo"/>
              <a:buNone/>
              <a:defRPr sz="2400" b="0" i="0" u="none" strike="noStrike" cap="none">
                <a:solidFill>
                  <a:srgbClr val="63656A"/>
                </a:solidFill>
                <a:latin typeface="Cairo"/>
                <a:ea typeface="Cairo"/>
                <a:cs typeface="Cairo"/>
                <a:sym typeface="Cairo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3656A"/>
              </a:buClr>
              <a:buSzPts val="2400"/>
              <a:buFont typeface="Cairo"/>
              <a:buNone/>
              <a:defRPr sz="2400" b="0" i="0" u="none" strike="noStrike" cap="none">
                <a:solidFill>
                  <a:srgbClr val="63656A"/>
                </a:solidFill>
                <a:latin typeface="Cairo"/>
                <a:ea typeface="Cairo"/>
                <a:cs typeface="Cairo"/>
                <a:sym typeface="Cairo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3656A"/>
              </a:buClr>
              <a:buSzPts val="2400"/>
              <a:buFont typeface="Cairo"/>
              <a:buNone/>
              <a:defRPr sz="2400" b="0" i="0" u="none" strike="noStrike" cap="none">
                <a:solidFill>
                  <a:srgbClr val="63656A"/>
                </a:solidFill>
                <a:latin typeface="Cairo"/>
                <a:ea typeface="Cairo"/>
                <a:cs typeface="Cairo"/>
                <a:sym typeface="Cairo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3656A"/>
              </a:buClr>
              <a:buSzPts val="2400"/>
              <a:buFont typeface="Cairo"/>
              <a:buNone/>
              <a:defRPr sz="2400" b="0" i="0" u="none" strike="noStrike" cap="none">
                <a:solidFill>
                  <a:srgbClr val="63656A"/>
                </a:solidFill>
                <a:latin typeface="Cairo"/>
                <a:ea typeface="Cairo"/>
                <a:cs typeface="Cairo"/>
                <a:sym typeface="Cairo"/>
              </a:defRPr>
            </a:lvl9pPr>
          </a:lstStyle>
          <a:p>
            <a:pPr defTabSz="632998"/>
            <a:r>
              <a:rPr lang="en-ID" sz="2200" dirty="0">
                <a:solidFill>
                  <a:srgbClr val="000000"/>
                </a:solidFill>
              </a:rPr>
              <a:t>TANGGAP DARURAT GEMPA BUMI 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="" xmlns:a16="http://schemas.microsoft.com/office/drawing/2014/main" id="{6DE283E3-27C6-4D8B-A7EE-799DEB115180}"/>
              </a:ext>
            </a:extLst>
          </p:cNvPr>
          <p:cNvCxnSpPr>
            <a:cxnSpLocks/>
          </p:cNvCxnSpPr>
          <p:nvPr/>
        </p:nvCxnSpPr>
        <p:spPr>
          <a:xfrm>
            <a:off x="878627" y="837168"/>
            <a:ext cx="1296000" cy="0"/>
          </a:xfrm>
          <a:prstGeom prst="line">
            <a:avLst/>
          </a:prstGeom>
          <a:ln w="381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4" name="Rectangle 13">
            <a:extLst>
              <a:ext uri="{FF2B5EF4-FFF2-40B4-BE49-F238E27FC236}">
                <a16:creationId xmlns="" xmlns:a16="http://schemas.microsoft.com/office/drawing/2014/main" id="{4914EEDB-A1E2-4C1A-AEA2-82EB5148D18E}"/>
              </a:ext>
            </a:extLst>
          </p:cNvPr>
          <p:cNvSpPr/>
          <p:nvPr/>
        </p:nvSpPr>
        <p:spPr>
          <a:xfrm>
            <a:off x="5536570" y="580191"/>
            <a:ext cx="3600000" cy="17550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907" tIns="38953" rIns="77907" bIns="38953" rtlCol="0" anchor="ctr"/>
          <a:lstStyle/>
          <a:p>
            <a:pPr defTabSz="632998">
              <a:buClr>
                <a:srgbClr val="000000"/>
              </a:buClr>
            </a:pPr>
            <a:endParaRPr lang="en-ID" sz="130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="" xmlns:a16="http://schemas.microsoft.com/office/drawing/2014/main" id="{22D8519A-9D4D-4F44-A47A-DD9B1E07385A}"/>
              </a:ext>
            </a:extLst>
          </p:cNvPr>
          <p:cNvSpPr/>
          <p:nvPr/>
        </p:nvSpPr>
        <p:spPr>
          <a:xfrm>
            <a:off x="0" y="564524"/>
            <a:ext cx="756000" cy="17550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907" tIns="38953" rIns="77907" bIns="38953" rtlCol="0" anchor="ctr"/>
          <a:lstStyle/>
          <a:p>
            <a:pPr defTabSz="632998">
              <a:buClr>
                <a:srgbClr val="000000"/>
              </a:buClr>
            </a:pPr>
            <a:endParaRPr lang="en-ID" sz="130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7" name="Rectangle 3">
            <a:extLst>
              <a:ext uri="{FF2B5EF4-FFF2-40B4-BE49-F238E27FC236}">
                <a16:creationId xmlns="" xmlns:a16="http://schemas.microsoft.com/office/drawing/2014/main" id="{14737E51-12C7-4140-8DD7-57C1B32DB4E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" y="547493"/>
            <a:ext cx="65" cy="240902"/>
          </a:xfrm>
          <a:prstGeom prst="rect">
            <a:avLst/>
          </a:prstGeom>
          <a:solidFill>
            <a:srgbClr val="F8F9F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-10254" rIns="0" bIns="-10254" numCol="1" anchor="ctr" anchorCtr="0" compatLnSpc="1">
            <a:prstTxWarp prst="textNoShape">
              <a:avLst/>
            </a:prstTxWarp>
            <a:spAutoFit/>
          </a:bodyPr>
          <a:lstStyle/>
          <a:p>
            <a:pPr defTabSz="632998" eaLnBrk="0" fontAlgn="base">
              <a:spcBef>
                <a:spcPct val="0"/>
              </a:spcBef>
              <a:spcAft>
                <a:spcPct val="0"/>
              </a:spcAft>
            </a:pPr>
            <a:endParaRPr lang="en-US" altLang="en-US" sz="1700" dirty="0">
              <a:latin typeface="Arial"/>
              <a:cs typeface="Arial"/>
              <a:sym typeface="Arial"/>
            </a:endParaRPr>
          </a:p>
        </p:txBody>
      </p:sp>
      <p:pic>
        <p:nvPicPr>
          <p:cNvPr id="3" name="WhatsApp Video 2022-11-22 at 09.23.46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259632" y="1347614"/>
            <a:ext cx="3884002" cy="32661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5015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80;p17"/>
          <p:cNvSpPr txBox="1">
            <a:spLocks/>
          </p:cNvSpPr>
          <p:nvPr/>
        </p:nvSpPr>
        <p:spPr>
          <a:xfrm>
            <a:off x="323528" y="155685"/>
            <a:ext cx="7704856" cy="636301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spcBef>
                <a:spcPts val="0"/>
              </a:spcBef>
            </a:pPr>
            <a:r>
              <a:rPr lang="en-GB" dirty="0" err="1" smtClean="0"/>
              <a:t>Triase</a:t>
            </a:r>
            <a:r>
              <a:rPr lang="en-GB" dirty="0" smtClean="0"/>
              <a:t> </a:t>
            </a:r>
            <a:r>
              <a:rPr lang="en-GB" dirty="0" err="1"/>
              <a:t>D</a:t>
            </a:r>
            <a:r>
              <a:rPr lang="en-GB" dirty="0" err="1" smtClean="0"/>
              <a:t>alam</a:t>
            </a:r>
            <a:r>
              <a:rPr lang="en-GB" dirty="0" smtClean="0"/>
              <a:t> </a:t>
            </a:r>
            <a:r>
              <a:rPr lang="en-GB" dirty="0" err="1"/>
              <a:t>E</a:t>
            </a:r>
            <a:r>
              <a:rPr lang="en-GB" dirty="0" err="1" smtClean="0"/>
              <a:t>vakusai</a:t>
            </a:r>
            <a:r>
              <a:rPr lang="en-GB" dirty="0" smtClean="0"/>
              <a:t> Korban</a:t>
            </a:r>
            <a:endParaRPr lang="en-US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xmlns="" id="{9E113FDD-329E-42ED-B5A1-B04EF152C30A}"/>
              </a:ext>
            </a:extLst>
          </p:cNvPr>
          <p:cNvCxnSpPr>
            <a:cxnSpLocks/>
          </p:cNvCxnSpPr>
          <p:nvPr/>
        </p:nvCxnSpPr>
        <p:spPr>
          <a:xfrm>
            <a:off x="467549" y="965773"/>
            <a:ext cx="2398947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8" name="Pictur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3968" y="965773"/>
            <a:ext cx="4608512" cy="401674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45" b="22664"/>
          <a:stretch/>
        </p:blipFill>
        <p:spPr>
          <a:xfrm>
            <a:off x="220356" y="1188720"/>
            <a:ext cx="3955600" cy="3793794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2225248" y="1347614"/>
            <a:ext cx="1950708" cy="864096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1000" dirty="0" smtClean="0"/>
              <a:t>Priority 1                         (Delayed)</a:t>
            </a:r>
          </a:p>
          <a:p>
            <a:r>
              <a:rPr lang="en-GB" sz="1000" dirty="0" smtClean="0"/>
              <a:t>Patient whom</a:t>
            </a:r>
          </a:p>
          <a:p>
            <a:r>
              <a:rPr lang="en-GB" sz="1000" dirty="0" smtClean="0"/>
              <a:t>Treatment can be                PAED</a:t>
            </a:r>
          </a:p>
          <a:p>
            <a:r>
              <a:rPr lang="en-GB" sz="1000" dirty="0" smtClean="0"/>
              <a:t>Delayed                                   A&amp;E</a:t>
            </a:r>
            <a:endParaRPr lang="en-US" sz="1000" dirty="0"/>
          </a:p>
        </p:txBody>
      </p:sp>
      <p:cxnSp>
        <p:nvCxnSpPr>
          <p:cNvPr id="15" name="Straight Arrow Connector 14"/>
          <p:cNvCxnSpPr/>
          <p:nvPr/>
        </p:nvCxnSpPr>
        <p:spPr>
          <a:xfrm>
            <a:off x="3347864" y="1923678"/>
            <a:ext cx="288032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93988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80;p17"/>
          <p:cNvSpPr txBox="1">
            <a:spLocks/>
          </p:cNvSpPr>
          <p:nvPr/>
        </p:nvSpPr>
        <p:spPr>
          <a:xfrm>
            <a:off x="323528" y="155685"/>
            <a:ext cx="7704856" cy="636301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spcBef>
                <a:spcPts val="0"/>
              </a:spcBef>
            </a:pPr>
            <a:r>
              <a:rPr lang="en-GB" dirty="0" err="1" smtClean="0"/>
              <a:t>Pemindahan</a:t>
            </a:r>
            <a:r>
              <a:rPr lang="en-GB" dirty="0" smtClean="0"/>
              <a:t> Korban</a:t>
            </a:r>
            <a:endParaRPr lang="en-US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xmlns="" id="{9E113FDD-329E-42ED-B5A1-B04EF152C30A}"/>
              </a:ext>
            </a:extLst>
          </p:cNvPr>
          <p:cNvCxnSpPr>
            <a:cxnSpLocks/>
          </p:cNvCxnSpPr>
          <p:nvPr/>
        </p:nvCxnSpPr>
        <p:spPr>
          <a:xfrm>
            <a:off x="467549" y="965773"/>
            <a:ext cx="2398947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491630"/>
            <a:ext cx="4029252" cy="3393444"/>
          </a:xfrm>
          <a:prstGeom prst="rect">
            <a:avLst/>
          </a:prstGeom>
        </p:spPr>
      </p:pic>
      <p:sp>
        <p:nvSpPr>
          <p:cNvPr id="7" name="object 4"/>
          <p:cNvSpPr txBox="1"/>
          <p:nvPr/>
        </p:nvSpPr>
        <p:spPr>
          <a:xfrm>
            <a:off x="467549" y="1059582"/>
            <a:ext cx="4680515" cy="380873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lang="en-GB" sz="2400" u="sng" spc="-110" dirty="0" err="1" smtClean="0">
                <a:latin typeface="Trebuchet MS"/>
                <a:cs typeface="Trebuchet MS"/>
              </a:rPr>
              <a:t>Pemindahan</a:t>
            </a:r>
            <a:r>
              <a:rPr lang="en-GB" sz="2400" u="sng" spc="-110" dirty="0" smtClean="0">
                <a:latin typeface="Trebuchet MS"/>
                <a:cs typeface="Trebuchet MS"/>
              </a:rPr>
              <a:t> </a:t>
            </a:r>
            <a:r>
              <a:rPr lang="en-GB" sz="2400" u="sng" spc="-110" dirty="0" err="1" smtClean="0">
                <a:latin typeface="Trebuchet MS"/>
                <a:cs typeface="Trebuchet MS"/>
              </a:rPr>
              <a:t>Darurat</a:t>
            </a:r>
            <a:endParaRPr sz="2400" u="sng" dirty="0">
              <a:latin typeface="Trebuchet MS"/>
              <a:cs typeface="Trebuchet MS"/>
            </a:endParaRPr>
          </a:p>
        </p:txBody>
      </p:sp>
      <p:sp>
        <p:nvSpPr>
          <p:cNvPr id="8" name="object 4"/>
          <p:cNvSpPr txBox="1"/>
          <p:nvPr/>
        </p:nvSpPr>
        <p:spPr>
          <a:xfrm>
            <a:off x="5220072" y="1110757"/>
            <a:ext cx="4680515" cy="380873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lang="en-GB" sz="2400" u="sng" spc="-110" dirty="0" err="1" smtClean="0">
                <a:latin typeface="Trebuchet MS"/>
                <a:cs typeface="Trebuchet MS"/>
              </a:rPr>
              <a:t>Pemindahan</a:t>
            </a:r>
            <a:r>
              <a:rPr lang="en-GB" sz="2400" u="sng" spc="-110" dirty="0" smtClean="0">
                <a:latin typeface="Trebuchet MS"/>
                <a:cs typeface="Trebuchet MS"/>
              </a:rPr>
              <a:t>  </a:t>
            </a:r>
            <a:r>
              <a:rPr lang="en-GB" sz="2400" u="sng" spc="-110" dirty="0" err="1" smtClean="0">
                <a:latin typeface="Trebuchet MS"/>
                <a:cs typeface="Trebuchet MS"/>
              </a:rPr>
              <a:t>Tidak</a:t>
            </a:r>
            <a:r>
              <a:rPr lang="en-GB" sz="2400" u="sng" spc="-110" dirty="0" smtClean="0">
                <a:latin typeface="Trebuchet MS"/>
                <a:cs typeface="Trebuchet MS"/>
              </a:rPr>
              <a:t> </a:t>
            </a:r>
            <a:r>
              <a:rPr lang="en-GB" sz="2400" u="sng" spc="-110" dirty="0" err="1" smtClean="0">
                <a:latin typeface="Trebuchet MS"/>
                <a:cs typeface="Trebuchet MS"/>
              </a:rPr>
              <a:t>Darurat</a:t>
            </a:r>
            <a:endParaRPr sz="2400" u="sng" dirty="0">
              <a:latin typeface="Trebuchet MS"/>
              <a:cs typeface="Trebuchet MS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0719" y="1522933"/>
            <a:ext cx="3356450" cy="111267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9350" y="2635603"/>
            <a:ext cx="3413746" cy="1039339"/>
          </a:xfrm>
          <a:prstGeom prst="rect">
            <a:avLst/>
          </a:prstGeom>
        </p:spPr>
      </p:pic>
      <p:pic>
        <p:nvPicPr>
          <p:cNvPr id="2050" name="Picture 2" descr="https://player.slideplayer.info/10/2810246/data/images/img21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6646" y="3723878"/>
            <a:ext cx="1678225" cy="12332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object 9">
            <a:extLst>
              <a:ext uri="{FF2B5EF4-FFF2-40B4-BE49-F238E27FC236}">
                <a16:creationId xmlns="" xmlns:a16="http://schemas.microsoft.com/office/drawing/2014/main" id="{29CAEAE0-437C-ABC6-713C-6BB597C2D912}"/>
              </a:ext>
            </a:extLst>
          </p:cNvPr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7020272" y="3712301"/>
            <a:ext cx="1641472" cy="12563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0736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80;p17"/>
          <p:cNvSpPr txBox="1">
            <a:spLocks/>
          </p:cNvSpPr>
          <p:nvPr/>
        </p:nvSpPr>
        <p:spPr>
          <a:xfrm>
            <a:off x="323528" y="465518"/>
            <a:ext cx="6666600" cy="636301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spcBef>
                <a:spcPts val="0"/>
              </a:spcBef>
            </a:pPr>
            <a:r>
              <a:rPr lang="en-GB" i="1" dirty="0" smtClean="0"/>
              <a:t>EMERGENCY RESPON TEAM</a:t>
            </a:r>
            <a:endParaRPr lang="en-US" i="1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xmlns="" id="{9E113FDD-329E-42ED-B5A1-B04EF152C30A}"/>
              </a:ext>
            </a:extLst>
          </p:cNvPr>
          <p:cNvCxnSpPr>
            <a:cxnSpLocks/>
          </p:cNvCxnSpPr>
          <p:nvPr/>
        </p:nvCxnSpPr>
        <p:spPr>
          <a:xfrm>
            <a:off x="467549" y="1275606"/>
            <a:ext cx="2398947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6" name="Rectangle 5"/>
          <p:cNvSpPr/>
          <p:nvPr/>
        </p:nvSpPr>
        <p:spPr>
          <a:xfrm>
            <a:off x="827589" y="2535746"/>
            <a:ext cx="3769079" cy="972108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i="1" dirty="0" smtClean="0">
                <a:solidFill>
                  <a:schemeClr val="bg1"/>
                </a:solidFill>
              </a:rPr>
              <a:t>Emergency </a:t>
            </a:r>
            <a:r>
              <a:rPr lang="en-GB" sz="2400" i="1" dirty="0" err="1" smtClean="0">
                <a:solidFill>
                  <a:schemeClr val="bg1"/>
                </a:solidFill>
              </a:rPr>
              <a:t>Respon</a:t>
            </a:r>
            <a:r>
              <a:rPr lang="en-GB" sz="2400" i="1" dirty="0" smtClean="0">
                <a:solidFill>
                  <a:schemeClr val="bg1"/>
                </a:solidFill>
              </a:rPr>
              <a:t> Team </a:t>
            </a:r>
            <a:r>
              <a:rPr lang="en-GB" sz="2400" dirty="0" err="1" smtClean="0">
                <a:solidFill>
                  <a:schemeClr val="bg1"/>
                </a:solidFill>
              </a:rPr>
              <a:t>Pondok</a:t>
            </a:r>
            <a:r>
              <a:rPr lang="en-GB" sz="2400" dirty="0" smtClean="0">
                <a:solidFill>
                  <a:schemeClr val="bg1"/>
                </a:solidFill>
              </a:rPr>
              <a:t> Indah Mall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596668" y="2535746"/>
            <a:ext cx="3769079" cy="972108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i="1" dirty="0" smtClean="0">
                <a:solidFill>
                  <a:schemeClr val="bg1"/>
                </a:solidFill>
              </a:rPr>
              <a:t>Emergency </a:t>
            </a:r>
            <a:r>
              <a:rPr lang="en-GB" sz="2400" i="1" dirty="0" err="1" smtClean="0">
                <a:solidFill>
                  <a:schemeClr val="bg1"/>
                </a:solidFill>
              </a:rPr>
              <a:t>Respon</a:t>
            </a:r>
            <a:r>
              <a:rPr lang="en-GB" sz="2400" i="1" dirty="0" smtClean="0">
                <a:solidFill>
                  <a:schemeClr val="bg1"/>
                </a:solidFill>
              </a:rPr>
              <a:t> Team </a:t>
            </a:r>
            <a:r>
              <a:rPr lang="en-GB" sz="2400" dirty="0" smtClean="0">
                <a:solidFill>
                  <a:schemeClr val="bg1"/>
                </a:solidFill>
              </a:rPr>
              <a:t>Tenant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8" name="Google Shape;80;p17"/>
          <p:cNvSpPr txBox="1">
            <a:spLocks/>
          </p:cNvSpPr>
          <p:nvPr/>
        </p:nvSpPr>
        <p:spPr>
          <a:xfrm>
            <a:off x="1263363" y="1935449"/>
            <a:ext cx="6666600" cy="636301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0"/>
              </a:spcBef>
            </a:pPr>
            <a:r>
              <a:rPr lang="en-GB" sz="2500" u="sng" dirty="0" smtClean="0"/>
              <a:t>PERSONIL INTI SAAT KEADAAN DARURAT TERJADI</a:t>
            </a:r>
            <a:endParaRPr lang="en-US" sz="2500" u="sng" dirty="0"/>
          </a:p>
        </p:txBody>
      </p:sp>
    </p:spTree>
    <p:extLst>
      <p:ext uri="{BB962C8B-B14F-4D97-AF65-F5344CB8AC3E}">
        <p14:creationId xmlns:p14="http://schemas.microsoft.com/office/powerpoint/2010/main" val="2684031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2421</TotalTime>
  <Words>1846</Words>
  <Application>Microsoft Office PowerPoint</Application>
  <PresentationFormat>On-screen Show (16:9)</PresentationFormat>
  <Paragraphs>311</Paragraphs>
  <Slides>29</Slides>
  <Notes>1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0" baseType="lpstr">
      <vt:lpstr>Office Theme</vt:lpstr>
      <vt:lpstr>LATIHAN TANGGAP DARURAT GEMPA BUMI</vt:lpstr>
      <vt:lpstr>PowerPoint Presentation</vt:lpstr>
      <vt:lpstr>TANGGAP DARURAT GEMPA BUMI</vt:lpstr>
      <vt:lpstr>TANGGAP DARURAT GEMPA BUMI</vt:lpstr>
      <vt:lpstr>TANGGAP DARURAT GEMPA BUMI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ALUR SCENARIO UMUM</vt:lpstr>
      <vt:lpstr>SUSUNAN PANITIA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JALUR EVAKUASI KORBAN</vt:lpstr>
      <vt:lpstr>JALUR EVAKUASI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HSE</dc:creator>
  <cp:lastModifiedBy>HSE</cp:lastModifiedBy>
  <cp:revision>64</cp:revision>
  <dcterms:created xsi:type="dcterms:W3CDTF">2025-05-30T05:05:48Z</dcterms:created>
  <dcterms:modified xsi:type="dcterms:W3CDTF">2025-06-08T10:54:52Z</dcterms:modified>
</cp:coreProperties>
</file>